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4"/>
    <p:sldMasterId id="2147483768" r:id="rId5"/>
    <p:sldMasterId id="2147483827" r:id="rId6"/>
    <p:sldMasterId id="2147483866" r:id="rId7"/>
  </p:sldMasterIdLst>
  <p:notesMasterIdLst>
    <p:notesMasterId r:id="rId9"/>
  </p:notesMasterIdLst>
  <p:handoutMasterIdLst>
    <p:handoutMasterId r:id="rId10"/>
  </p:handoutMasterIdLst>
  <p:sldIdLst>
    <p:sldId id="268" r:id="rId8"/>
  </p:sldIdLst>
  <p:sldSz cx="10007600" cy="1238250"/>
  <p:notesSz cx="6858000" cy="9144000"/>
  <p:defaultTextStyle>
    <a:defPPr>
      <a:defRPr lang="en-US"/>
    </a:defPPr>
    <a:lvl1pPr marL="0" algn="l" defTabSz="269931" rtl="0" eaLnBrk="1" latinLnBrk="0" hangingPunct="1">
      <a:defRPr sz="1063" kern="1200">
        <a:solidFill>
          <a:schemeClr val="tx1"/>
        </a:solidFill>
        <a:latin typeface="+mn-lt"/>
        <a:ea typeface="+mn-ea"/>
        <a:cs typeface="+mn-cs"/>
      </a:defRPr>
    </a:lvl1pPr>
    <a:lvl2pPr marL="269931" algn="l" defTabSz="269931" rtl="0" eaLnBrk="1" latinLnBrk="0" hangingPunct="1">
      <a:defRPr sz="1063" kern="1200">
        <a:solidFill>
          <a:schemeClr val="tx1"/>
        </a:solidFill>
        <a:latin typeface="+mn-lt"/>
        <a:ea typeface="+mn-ea"/>
        <a:cs typeface="+mn-cs"/>
      </a:defRPr>
    </a:lvl2pPr>
    <a:lvl3pPr marL="539862" algn="l" defTabSz="269931" rtl="0" eaLnBrk="1" latinLnBrk="0" hangingPunct="1">
      <a:defRPr sz="1063" kern="1200">
        <a:solidFill>
          <a:schemeClr val="tx1"/>
        </a:solidFill>
        <a:latin typeface="+mn-lt"/>
        <a:ea typeface="+mn-ea"/>
        <a:cs typeface="+mn-cs"/>
      </a:defRPr>
    </a:lvl3pPr>
    <a:lvl4pPr marL="809793" algn="l" defTabSz="269931" rtl="0" eaLnBrk="1" latinLnBrk="0" hangingPunct="1">
      <a:defRPr sz="1063" kern="1200">
        <a:solidFill>
          <a:schemeClr val="tx1"/>
        </a:solidFill>
        <a:latin typeface="+mn-lt"/>
        <a:ea typeface="+mn-ea"/>
        <a:cs typeface="+mn-cs"/>
      </a:defRPr>
    </a:lvl4pPr>
    <a:lvl5pPr marL="1079724" algn="l" defTabSz="269931" rtl="0" eaLnBrk="1" latinLnBrk="0" hangingPunct="1">
      <a:defRPr sz="1063" kern="1200">
        <a:solidFill>
          <a:schemeClr val="tx1"/>
        </a:solidFill>
        <a:latin typeface="+mn-lt"/>
        <a:ea typeface="+mn-ea"/>
        <a:cs typeface="+mn-cs"/>
      </a:defRPr>
    </a:lvl5pPr>
    <a:lvl6pPr marL="1349654" algn="l" defTabSz="269931" rtl="0" eaLnBrk="1" latinLnBrk="0" hangingPunct="1">
      <a:defRPr sz="1063" kern="1200">
        <a:solidFill>
          <a:schemeClr val="tx1"/>
        </a:solidFill>
        <a:latin typeface="+mn-lt"/>
        <a:ea typeface="+mn-ea"/>
        <a:cs typeface="+mn-cs"/>
      </a:defRPr>
    </a:lvl6pPr>
    <a:lvl7pPr marL="1619585" algn="l" defTabSz="269931" rtl="0" eaLnBrk="1" latinLnBrk="0" hangingPunct="1">
      <a:defRPr sz="1063" kern="1200">
        <a:solidFill>
          <a:schemeClr val="tx1"/>
        </a:solidFill>
        <a:latin typeface="+mn-lt"/>
        <a:ea typeface="+mn-ea"/>
        <a:cs typeface="+mn-cs"/>
      </a:defRPr>
    </a:lvl7pPr>
    <a:lvl8pPr marL="1889516" algn="l" defTabSz="269931" rtl="0" eaLnBrk="1" latinLnBrk="0" hangingPunct="1">
      <a:defRPr sz="1063" kern="1200">
        <a:solidFill>
          <a:schemeClr val="tx1"/>
        </a:solidFill>
        <a:latin typeface="+mn-lt"/>
        <a:ea typeface="+mn-ea"/>
        <a:cs typeface="+mn-cs"/>
      </a:defRPr>
    </a:lvl8pPr>
    <a:lvl9pPr marL="2159447" algn="l" defTabSz="269931" rtl="0" eaLnBrk="1" latinLnBrk="0" hangingPunct="1">
      <a:defRPr sz="1063"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17D0700-6DB8-4511-A0FA-0D7615F518D2}">
          <p14:sldIdLst>
            <p14:sldId id="268"/>
          </p14:sldIdLst>
        </p14:section>
      </p14:sectionLst>
    </p:ext>
    <p:ext uri="{EFAFB233-063F-42B5-8137-9DF3F51BA10A}">
      <p15:sldGuideLst xmlns:p15="http://schemas.microsoft.com/office/powerpoint/2012/main">
        <p15:guide id="1" orient="horz" pos="390" userDrawn="1">
          <p15:clr>
            <a:srgbClr val="A4A3A4"/>
          </p15:clr>
        </p15:guide>
        <p15:guide id="2" pos="315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E49E6A-D776-26E9-CD33-9E388629383F}" name="Matt Tout" initials="MT" userId="S::mtout@pax8.com::b41950a0-cff4-4721-9e1e-b7fe6d760d7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D5"/>
    <a:srgbClr val="011023"/>
    <a:srgbClr val="000000"/>
    <a:srgbClr val="0C0C0C"/>
    <a:srgbClr val="FFFFFF"/>
    <a:srgbClr val="009E84"/>
    <a:srgbClr val="0D0D0D"/>
    <a:srgbClr val="D8D9D7"/>
    <a:srgbClr val="D8D9D8"/>
    <a:srgbClr val="18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F80365-1BF0-A249-8C87-4B781748A0F6}" v="25" dt="2024-09-09T00:54:28.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79"/>
    <p:restoredTop sz="73040" autoAdjust="0"/>
  </p:normalViewPr>
  <p:slideViewPr>
    <p:cSldViewPr snapToGrid="0">
      <p:cViewPr varScale="1">
        <p:scale>
          <a:sx n="182" d="100"/>
          <a:sy n="182" d="100"/>
        </p:scale>
        <p:origin x="184" y="1416"/>
      </p:cViewPr>
      <p:guideLst>
        <p:guide orient="horz" pos="390"/>
        <p:guide pos="3152"/>
      </p:guideLst>
    </p:cSldViewPr>
  </p:slideViewPr>
  <p:notesTextViewPr>
    <p:cViewPr>
      <p:scale>
        <a:sx n="125" d="100"/>
        <a:sy n="125" d="100"/>
      </p:scale>
      <p:origin x="0" y="0"/>
    </p:cViewPr>
  </p:notesTextViewPr>
  <p:notesViewPr>
    <p:cSldViewPr snapToGrid="0">
      <p:cViewPr>
        <p:scale>
          <a:sx n="1" d="2"/>
          <a:sy n="1" d="2"/>
        </p:scale>
        <p:origin x="6120" y="24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presProps" Target="presProps.xml"/><Relationship Id="rId5" Type="http://schemas.openxmlformats.org/officeDocument/2006/relationships/slideMaster" Target="slideMasters/slideMaster2.xml"/><Relationship Id="rId15" Type="http://schemas.microsoft.com/office/2015/10/relationships/revisionInfo" Target="revisionInfo.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E46C69-C8F1-492E-9316-9AB7C6225AF4}" type="datetimeFigureOut">
              <a:rPr lang="de-DE" smtClean="0"/>
              <a:t>19.10.25</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5E19FD-0356-4E38-81BF-CC2CC5DB7AD8}" type="slidenum">
              <a:rPr lang="de-DE" smtClean="0"/>
              <a:t>‹#›</a:t>
            </a:fld>
            <a:endParaRPr lang="de-DE"/>
          </a:p>
        </p:txBody>
      </p:sp>
    </p:spTree>
    <p:extLst>
      <p:ext uri="{BB962C8B-B14F-4D97-AF65-F5344CB8AC3E}">
        <p14:creationId xmlns:p14="http://schemas.microsoft.com/office/powerpoint/2010/main" val="1610909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8B922-56C9-46FC-9595-9C2DEF7C3E2B}" type="datetimeFigureOut">
              <a:rPr lang="de-DE" smtClean="0"/>
              <a:t>19.10.25</a:t>
            </a:fld>
            <a:endParaRPr lang="de-DE"/>
          </a:p>
        </p:txBody>
      </p:sp>
      <p:sp>
        <p:nvSpPr>
          <p:cNvPr id="4" name="Folienbildplatzhalter 3"/>
          <p:cNvSpPr>
            <a:spLocks noGrp="1" noRot="1" noChangeAspect="1"/>
          </p:cNvSpPr>
          <p:nvPr>
            <p:ph type="sldImg" idx="2"/>
          </p:nvPr>
        </p:nvSpPr>
        <p:spPr>
          <a:xfrm>
            <a:off x="-9040813" y="1143000"/>
            <a:ext cx="24939626"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D1544D-F39A-4F55-BC21-9BE909A9BACC}" type="slidenum">
              <a:rPr lang="de-DE" smtClean="0"/>
              <a:t>‹#›</a:t>
            </a:fld>
            <a:endParaRPr lang="de-DE"/>
          </a:p>
        </p:txBody>
      </p:sp>
    </p:spTree>
    <p:extLst>
      <p:ext uri="{BB962C8B-B14F-4D97-AF65-F5344CB8AC3E}">
        <p14:creationId xmlns:p14="http://schemas.microsoft.com/office/powerpoint/2010/main" val="839223166"/>
      </p:ext>
    </p:extLst>
  </p:cSld>
  <p:clrMap bg1="lt1" tx1="dk1" bg2="lt2" tx2="dk2" accent1="accent1" accent2="accent2" accent3="accent3" accent4="accent4" accent5="accent5" accent6="accent6" hlink="hlink" folHlink="folHlink"/>
  <p:notesStyle>
    <a:lvl1pPr marL="0" algn="l" defTabSz="539646" rtl="0" eaLnBrk="1" latinLnBrk="0" hangingPunct="1">
      <a:defRPr sz="708" kern="1200">
        <a:solidFill>
          <a:schemeClr val="tx1"/>
        </a:solidFill>
        <a:latin typeface="+mn-lt"/>
        <a:ea typeface="+mn-ea"/>
        <a:cs typeface="+mn-cs"/>
      </a:defRPr>
    </a:lvl1pPr>
    <a:lvl2pPr marL="269823" algn="l" defTabSz="539646" rtl="0" eaLnBrk="1" latinLnBrk="0" hangingPunct="1">
      <a:defRPr sz="708" kern="1200">
        <a:solidFill>
          <a:schemeClr val="tx1"/>
        </a:solidFill>
        <a:latin typeface="+mn-lt"/>
        <a:ea typeface="+mn-ea"/>
        <a:cs typeface="+mn-cs"/>
      </a:defRPr>
    </a:lvl2pPr>
    <a:lvl3pPr marL="539646" algn="l" defTabSz="539646" rtl="0" eaLnBrk="1" latinLnBrk="0" hangingPunct="1">
      <a:defRPr sz="708" kern="1200">
        <a:solidFill>
          <a:schemeClr val="tx1"/>
        </a:solidFill>
        <a:latin typeface="+mn-lt"/>
        <a:ea typeface="+mn-ea"/>
        <a:cs typeface="+mn-cs"/>
      </a:defRPr>
    </a:lvl3pPr>
    <a:lvl4pPr marL="809469" algn="l" defTabSz="539646" rtl="0" eaLnBrk="1" latinLnBrk="0" hangingPunct="1">
      <a:defRPr sz="708" kern="1200">
        <a:solidFill>
          <a:schemeClr val="tx1"/>
        </a:solidFill>
        <a:latin typeface="+mn-lt"/>
        <a:ea typeface="+mn-ea"/>
        <a:cs typeface="+mn-cs"/>
      </a:defRPr>
    </a:lvl4pPr>
    <a:lvl5pPr marL="1079292" algn="l" defTabSz="539646" rtl="0" eaLnBrk="1" latinLnBrk="0" hangingPunct="1">
      <a:defRPr sz="708" kern="1200">
        <a:solidFill>
          <a:schemeClr val="tx1"/>
        </a:solidFill>
        <a:latin typeface="+mn-lt"/>
        <a:ea typeface="+mn-ea"/>
        <a:cs typeface="+mn-cs"/>
      </a:defRPr>
    </a:lvl5pPr>
    <a:lvl6pPr marL="1349115" algn="l" defTabSz="539646" rtl="0" eaLnBrk="1" latinLnBrk="0" hangingPunct="1">
      <a:defRPr sz="708" kern="1200">
        <a:solidFill>
          <a:schemeClr val="tx1"/>
        </a:solidFill>
        <a:latin typeface="+mn-lt"/>
        <a:ea typeface="+mn-ea"/>
        <a:cs typeface="+mn-cs"/>
      </a:defRPr>
    </a:lvl6pPr>
    <a:lvl7pPr marL="1618938" algn="l" defTabSz="539646" rtl="0" eaLnBrk="1" latinLnBrk="0" hangingPunct="1">
      <a:defRPr sz="708" kern="1200">
        <a:solidFill>
          <a:schemeClr val="tx1"/>
        </a:solidFill>
        <a:latin typeface="+mn-lt"/>
        <a:ea typeface="+mn-ea"/>
        <a:cs typeface="+mn-cs"/>
      </a:defRPr>
    </a:lvl7pPr>
    <a:lvl8pPr marL="1888760" algn="l" defTabSz="539646" rtl="0" eaLnBrk="1" latinLnBrk="0" hangingPunct="1">
      <a:defRPr sz="708" kern="1200">
        <a:solidFill>
          <a:schemeClr val="tx1"/>
        </a:solidFill>
        <a:latin typeface="+mn-lt"/>
        <a:ea typeface="+mn-ea"/>
        <a:cs typeface="+mn-cs"/>
      </a:defRPr>
    </a:lvl8pPr>
    <a:lvl9pPr marL="2158584" algn="l" defTabSz="539646" rtl="0" eaLnBrk="1" latinLnBrk="0" hangingPunct="1">
      <a:defRPr sz="7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0813" y="1143000"/>
            <a:ext cx="24939626"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009C25B-EC75-CA48-8E5B-9820FA6D39D5}"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2025-10-19 9:25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1451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4.xml"/><Relationship Id="rId4" Type="http://schemas.microsoft.com/office/2007/relationships/hdphoto" Target="../media/hdphoto5.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emf"/><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 Id="rId4" Type="http://schemas.microsoft.com/office/2007/relationships/hdphoto" Target="../media/hdphoto4.wd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emf"/><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6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 Id="rId4" Type="http://schemas.microsoft.com/office/2007/relationships/hdphoto" Target="../media/hdphoto4.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50950" y="202649"/>
            <a:ext cx="7505700" cy="431094"/>
          </a:xfrm>
        </p:spPr>
        <p:txBody>
          <a:bodyPr anchor="b"/>
          <a:lstStyle>
            <a:lvl1pPr algn="ctr">
              <a:defRPr sz="5998"/>
            </a:lvl1pPr>
          </a:lstStyle>
          <a:p>
            <a:r>
              <a:rPr lang="en-GB"/>
              <a:t>Click to edit Master title style</a:t>
            </a:r>
            <a:endParaRPr lang="en-US" dirty="0"/>
          </a:p>
        </p:txBody>
      </p:sp>
      <p:sp>
        <p:nvSpPr>
          <p:cNvPr id="3" name="Subtitle 2"/>
          <p:cNvSpPr>
            <a:spLocks noGrp="1"/>
          </p:cNvSpPr>
          <p:nvPr>
            <p:ph type="subTitle" idx="1"/>
          </p:nvPr>
        </p:nvSpPr>
        <p:spPr>
          <a:xfrm>
            <a:off x="1250950" y="650368"/>
            <a:ext cx="7505700" cy="298957"/>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85523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914060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365" y="139220"/>
            <a:ext cx="7505700" cy="498470"/>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0365" y="718127"/>
            <a:ext cx="7505700" cy="338426"/>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47776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7" userDrawn="1">
          <p15:clr>
            <a:srgbClr val="5ACBF0"/>
          </p15:clr>
        </p15:guide>
        <p15:guide id="3" orient="horz" pos="345" userDrawn="1">
          <p15:clr>
            <a:srgbClr val="5ACBF0"/>
          </p15:clr>
        </p15:guide>
        <p15:guide id="4" orient="horz" pos="452" userDrawn="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365" y="139220"/>
            <a:ext cx="7505700" cy="498470"/>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0365" y="718127"/>
            <a:ext cx="7505700" cy="338426"/>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8811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7" userDrawn="1">
          <p15:clr>
            <a:srgbClr val="5ACBF0"/>
          </p15:clr>
        </p15:guide>
        <p15:guide id="3" orient="horz" pos="345" userDrawn="1">
          <p15:clr>
            <a:srgbClr val="5ACBF0"/>
          </p15:clr>
        </p15:guide>
        <p15:guide id="4" orient="horz" pos="452"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365" y="139220"/>
            <a:ext cx="7505700" cy="498470"/>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0365" y="718127"/>
            <a:ext cx="7505700" cy="338426"/>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4710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7" userDrawn="1">
          <p15:clr>
            <a:srgbClr val="5ACBF0"/>
          </p15:clr>
        </p15:guide>
        <p15:guide id="3" orient="horz" pos="345" userDrawn="1">
          <p15:clr>
            <a:srgbClr val="5ACBF0"/>
          </p15:clr>
        </p15:guide>
        <p15:guide id="4" orient="horz" pos="452"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365" y="139687"/>
            <a:ext cx="7505700" cy="498470"/>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4866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1" userDrawn="1">
          <p15:clr>
            <a:srgbClr val="5ACBF0"/>
          </p15:clr>
        </p15:guide>
        <p15:guide id="3" orient="horz" pos="34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365" y="139687"/>
            <a:ext cx="7505700" cy="498470"/>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5776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1" userDrawn="1">
          <p15:clr>
            <a:srgbClr val="5ACBF0"/>
          </p15:clr>
        </p15:guide>
        <p15:guide id="3" orient="horz" pos="345"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365" y="139687"/>
            <a:ext cx="7505700" cy="498470"/>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1059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7" userDrawn="1">
          <p15:clr>
            <a:srgbClr val="5ACBF0"/>
          </p15:clr>
        </p15:guide>
        <p15:guide id="3" orient="horz" pos="34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AC4EF3-E067-6E77-7A4F-200A244C6441}"/>
              </a:ext>
            </a:extLst>
          </p:cNvPr>
          <p:cNvPicPr>
            <a:picLocks noChangeAspect="1"/>
          </p:cNvPicPr>
          <p:nvPr userDrawn="1"/>
        </p:nvPicPr>
        <p:blipFill rotWithShape="1">
          <a:blip r:embed="rId2">
            <a:alphaModFix amt="25000"/>
          </a:blip>
          <a:srcRect l="10595" t="987" r="10595"/>
          <a:stretch/>
        </p:blipFill>
        <p:spPr>
          <a:xfrm>
            <a:off x="0" y="0"/>
            <a:ext cx="10007600" cy="1238250"/>
          </a:xfrm>
          <a:prstGeom prst="rect">
            <a:avLst/>
          </a:prstGeom>
        </p:spPr>
      </p:pic>
      <p:pic>
        <p:nvPicPr>
          <p:cNvPr id="3" name="Picture 2" descr="Graphical user interface&#10;&#10;Description automatically generated">
            <a:extLst>
              <a:ext uri="{FF2B5EF4-FFF2-40B4-BE49-F238E27FC236}">
                <a16:creationId xmlns:a16="http://schemas.microsoft.com/office/drawing/2014/main" id="{8D865BC8-38A4-4E52-9679-871AE871783C}"/>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3349"/>
          <a:stretch/>
        </p:blipFill>
        <p:spPr>
          <a:xfrm>
            <a:off x="4338920" y="155"/>
            <a:ext cx="5668680" cy="1238095"/>
          </a:xfrm>
          <a:prstGeom prst="rect">
            <a:avLst/>
          </a:prstGeom>
        </p:spPr>
      </p:pic>
    </p:spTree>
    <p:extLst>
      <p:ext uri="{BB962C8B-B14F-4D97-AF65-F5344CB8AC3E}">
        <p14:creationId xmlns:p14="http://schemas.microsoft.com/office/powerpoint/2010/main" val="999393539"/>
      </p:ext>
    </p:extLst>
  </p:cSld>
  <p:clrMapOvr>
    <a:masterClrMapping/>
  </p:clrMapOvr>
  <p:transition>
    <p:fade/>
  </p:transition>
  <p:extLst>
    <p:ext uri="{DCECCB84-F9BA-43D5-87BE-67443E8EF086}">
      <p15:sldGuideLst xmlns:p15="http://schemas.microsoft.com/office/powerpoint/2012/main">
        <p15:guide id="6" pos="640" userDrawn="1">
          <p15:clr>
            <a:srgbClr val="A4A3A4"/>
          </p15:clr>
        </p15:guide>
        <p15:guide id="7" pos="790" userDrawn="1">
          <p15:clr>
            <a:srgbClr val="A4A3A4"/>
          </p15:clr>
        </p15:guide>
        <p15:guide id="8" pos="1127" userDrawn="1">
          <p15:clr>
            <a:srgbClr val="A4A3A4"/>
          </p15:clr>
        </p15:guide>
        <p15:guide id="9" pos="1278" userDrawn="1">
          <p15:clr>
            <a:srgbClr val="A4A3A4"/>
          </p15:clr>
        </p15:guide>
        <p15:guide id="10" pos="1615" userDrawn="1">
          <p15:clr>
            <a:srgbClr val="A4A3A4"/>
          </p15:clr>
        </p15:guide>
        <p15:guide id="11" pos="1765" userDrawn="1">
          <p15:clr>
            <a:srgbClr val="A4A3A4"/>
          </p15:clr>
        </p15:guide>
        <p15:guide id="12" pos="2103" userDrawn="1">
          <p15:clr>
            <a:srgbClr val="A4A3A4"/>
          </p15:clr>
        </p15:guide>
        <p15:guide id="13" pos="2253" userDrawn="1">
          <p15:clr>
            <a:srgbClr val="A4A3A4"/>
          </p15:clr>
        </p15:guide>
        <p15:guide id="14" pos="2590" userDrawn="1">
          <p15:clr>
            <a:srgbClr val="A4A3A4"/>
          </p15:clr>
        </p15:guide>
        <p15:guide id="15" pos="2741" userDrawn="1">
          <p15:clr>
            <a:srgbClr val="A4A3A4"/>
          </p15:clr>
        </p15:guide>
        <p15:guide id="16" pos="3078" userDrawn="1">
          <p15:clr>
            <a:srgbClr val="A4A3A4"/>
          </p15:clr>
        </p15:guide>
        <p15:guide id="17" pos="3228" userDrawn="1">
          <p15:clr>
            <a:srgbClr val="A4A3A4"/>
          </p15:clr>
        </p15:guide>
        <p15:guide id="18" pos="3566" userDrawn="1">
          <p15:clr>
            <a:srgbClr val="A4A3A4"/>
          </p15:clr>
        </p15:guide>
        <p15:guide id="19" pos="3716" userDrawn="1">
          <p15:clr>
            <a:srgbClr val="A4A3A4"/>
          </p15:clr>
        </p15:guide>
        <p15:guide id="20" pos="4054" userDrawn="1">
          <p15:clr>
            <a:srgbClr val="A4A3A4"/>
          </p15:clr>
        </p15:guide>
        <p15:guide id="21" pos="4204" userDrawn="1">
          <p15:clr>
            <a:srgbClr val="A4A3A4"/>
          </p15:clr>
        </p15:guide>
        <p15:guide id="22" pos="4540" userDrawn="1">
          <p15:clr>
            <a:srgbClr val="A4A3A4"/>
          </p15:clr>
        </p15:guide>
        <p15:guide id="23" pos="4691" userDrawn="1">
          <p15:clr>
            <a:srgbClr val="A4A3A4"/>
          </p15:clr>
        </p15:guide>
        <p15:guide id="24" pos="5027" userDrawn="1">
          <p15:clr>
            <a:srgbClr val="A4A3A4"/>
          </p15:clr>
        </p15:guide>
        <p15:guide id="25" pos="5182" userDrawn="1">
          <p15:clr>
            <a:srgbClr val="A4A3A4"/>
          </p15:clr>
        </p15:guide>
        <p15:guide id="26" pos="5515" userDrawn="1">
          <p15:clr>
            <a:srgbClr val="A4A3A4"/>
          </p15:clr>
        </p15:guide>
        <p15:guide id="27" pos="5665" userDrawn="1">
          <p15:clr>
            <a:srgbClr val="A4A3A4"/>
          </p15:clr>
        </p15:guide>
        <p15:guide id="28" orient="horz" pos="163" userDrawn="1">
          <p15:clr>
            <a:srgbClr val="5ACBF0"/>
          </p15:clr>
        </p15:guide>
        <p15:guide id="29" orient="horz" pos="229" userDrawn="1">
          <p15:clr>
            <a:srgbClr val="5ACBF0"/>
          </p15:clr>
        </p15:guide>
        <p15:guide id="30" orient="horz" pos="52"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265662"/>
      </p:ext>
    </p:extLst>
  </p:cSld>
  <p:clrMapOvr>
    <a:masterClrMapping/>
  </p:clrMapOvr>
  <p:transition>
    <p:fade/>
  </p:transition>
  <p:extLst>
    <p:ext uri="{DCECCB84-F9BA-43D5-87BE-67443E8EF086}">
      <p15:sldGuideLst xmlns:p15="http://schemas.microsoft.com/office/powerpoint/2012/main">
        <p15:guide id="6" pos="640" userDrawn="1">
          <p15:clr>
            <a:srgbClr val="A4A3A4"/>
          </p15:clr>
        </p15:guide>
        <p15:guide id="7" pos="790" userDrawn="1">
          <p15:clr>
            <a:srgbClr val="A4A3A4"/>
          </p15:clr>
        </p15:guide>
        <p15:guide id="8" pos="1127" userDrawn="1">
          <p15:clr>
            <a:srgbClr val="A4A3A4"/>
          </p15:clr>
        </p15:guide>
        <p15:guide id="9" pos="1278" userDrawn="1">
          <p15:clr>
            <a:srgbClr val="A4A3A4"/>
          </p15:clr>
        </p15:guide>
        <p15:guide id="10" pos="1615" userDrawn="1">
          <p15:clr>
            <a:srgbClr val="A4A3A4"/>
          </p15:clr>
        </p15:guide>
        <p15:guide id="11" pos="1765" userDrawn="1">
          <p15:clr>
            <a:srgbClr val="A4A3A4"/>
          </p15:clr>
        </p15:guide>
        <p15:guide id="12" pos="2103" userDrawn="1">
          <p15:clr>
            <a:srgbClr val="A4A3A4"/>
          </p15:clr>
        </p15:guide>
        <p15:guide id="13" pos="2253" userDrawn="1">
          <p15:clr>
            <a:srgbClr val="A4A3A4"/>
          </p15:clr>
        </p15:guide>
        <p15:guide id="14" pos="2590" userDrawn="1">
          <p15:clr>
            <a:srgbClr val="A4A3A4"/>
          </p15:clr>
        </p15:guide>
        <p15:guide id="15" pos="2741" userDrawn="1">
          <p15:clr>
            <a:srgbClr val="A4A3A4"/>
          </p15:clr>
        </p15:guide>
        <p15:guide id="16" pos="3078" userDrawn="1">
          <p15:clr>
            <a:srgbClr val="A4A3A4"/>
          </p15:clr>
        </p15:guide>
        <p15:guide id="17" pos="3228" userDrawn="1">
          <p15:clr>
            <a:srgbClr val="A4A3A4"/>
          </p15:clr>
        </p15:guide>
        <p15:guide id="18" pos="3566" userDrawn="1">
          <p15:clr>
            <a:srgbClr val="A4A3A4"/>
          </p15:clr>
        </p15:guide>
        <p15:guide id="19" pos="3716" userDrawn="1">
          <p15:clr>
            <a:srgbClr val="A4A3A4"/>
          </p15:clr>
        </p15:guide>
        <p15:guide id="20" pos="4054" userDrawn="1">
          <p15:clr>
            <a:srgbClr val="A4A3A4"/>
          </p15:clr>
        </p15:guide>
        <p15:guide id="21" pos="4204" userDrawn="1">
          <p15:clr>
            <a:srgbClr val="A4A3A4"/>
          </p15:clr>
        </p15:guide>
        <p15:guide id="22" pos="4540" userDrawn="1">
          <p15:clr>
            <a:srgbClr val="A4A3A4"/>
          </p15:clr>
        </p15:guide>
        <p15:guide id="23" pos="4691" userDrawn="1">
          <p15:clr>
            <a:srgbClr val="A4A3A4"/>
          </p15:clr>
        </p15:guide>
        <p15:guide id="24" pos="5027" userDrawn="1">
          <p15:clr>
            <a:srgbClr val="A4A3A4"/>
          </p15:clr>
        </p15:guide>
        <p15:guide id="25" pos="5179" userDrawn="1">
          <p15:clr>
            <a:srgbClr val="A4A3A4"/>
          </p15:clr>
        </p15:guide>
        <p15:guide id="26" pos="5515" userDrawn="1">
          <p15:clr>
            <a:srgbClr val="A4A3A4"/>
          </p15:clr>
        </p15:guide>
        <p15:guide id="27" pos="5665" userDrawn="1">
          <p15:clr>
            <a:srgbClr val="A4A3A4"/>
          </p15:clr>
        </p15:guide>
        <p15:guide id="28" orient="horz" pos="163" userDrawn="1">
          <p15:clr>
            <a:srgbClr val="5ACBF0"/>
          </p15:clr>
        </p15:guide>
        <p15:guide id="29" orient="horz" pos="229" userDrawn="1">
          <p15:clr>
            <a:srgbClr val="5ACBF0"/>
          </p15:clr>
        </p15:guide>
        <p15:guide id="30" orient="horz" pos="52"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510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640" userDrawn="1">
          <p15:clr>
            <a:srgbClr val="A4A3A4"/>
          </p15:clr>
        </p15:guide>
        <p15:guide id="7" pos="790" userDrawn="1">
          <p15:clr>
            <a:srgbClr val="A4A3A4"/>
          </p15:clr>
        </p15:guide>
        <p15:guide id="8" pos="1127" userDrawn="1">
          <p15:clr>
            <a:srgbClr val="A4A3A4"/>
          </p15:clr>
        </p15:guide>
        <p15:guide id="9" pos="1278" userDrawn="1">
          <p15:clr>
            <a:srgbClr val="A4A3A4"/>
          </p15:clr>
        </p15:guide>
        <p15:guide id="10" pos="1615" userDrawn="1">
          <p15:clr>
            <a:srgbClr val="A4A3A4"/>
          </p15:clr>
        </p15:guide>
        <p15:guide id="11" pos="1765" userDrawn="1">
          <p15:clr>
            <a:srgbClr val="A4A3A4"/>
          </p15:clr>
        </p15:guide>
        <p15:guide id="12" pos="2103" userDrawn="1">
          <p15:clr>
            <a:srgbClr val="A4A3A4"/>
          </p15:clr>
        </p15:guide>
        <p15:guide id="13" pos="2253" userDrawn="1">
          <p15:clr>
            <a:srgbClr val="A4A3A4"/>
          </p15:clr>
        </p15:guide>
        <p15:guide id="14" pos="2590" userDrawn="1">
          <p15:clr>
            <a:srgbClr val="A4A3A4"/>
          </p15:clr>
        </p15:guide>
        <p15:guide id="15" pos="2741" userDrawn="1">
          <p15:clr>
            <a:srgbClr val="A4A3A4"/>
          </p15:clr>
        </p15:guide>
        <p15:guide id="16" pos="3078" userDrawn="1">
          <p15:clr>
            <a:srgbClr val="A4A3A4"/>
          </p15:clr>
        </p15:guide>
        <p15:guide id="17" pos="3228" userDrawn="1">
          <p15:clr>
            <a:srgbClr val="A4A3A4"/>
          </p15:clr>
        </p15:guide>
        <p15:guide id="18" pos="3566" userDrawn="1">
          <p15:clr>
            <a:srgbClr val="A4A3A4"/>
          </p15:clr>
        </p15:guide>
        <p15:guide id="19" pos="3716" userDrawn="1">
          <p15:clr>
            <a:srgbClr val="A4A3A4"/>
          </p15:clr>
        </p15:guide>
        <p15:guide id="20" pos="4054" userDrawn="1">
          <p15:clr>
            <a:srgbClr val="A4A3A4"/>
          </p15:clr>
        </p15:guide>
        <p15:guide id="21" pos="4204" userDrawn="1">
          <p15:clr>
            <a:srgbClr val="A4A3A4"/>
          </p15:clr>
        </p15:guide>
        <p15:guide id="22" pos="4540" userDrawn="1">
          <p15:clr>
            <a:srgbClr val="A4A3A4"/>
          </p15:clr>
        </p15:guide>
        <p15:guide id="23" pos="4691" userDrawn="1">
          <p15:clr>
            <a:srgbClr val="A4A3A4"/>
          </p15:clr>
        </p15:guide>
        <p15:guide id="24" pos="5027" userDrawn="1">
          <p15:clr>
            <a:srgbClr val="A4A3A4"/>
          </p15:clr>
        </p15:guide>
        <p15:guide id="25" pos="5179" userDrawn="1">
          <p15:clr>
            <a:srgbClr val="A4A3A4"/>
          </p15:clr>
        </p15:guide>
        <p15:guide id="26" pos="5515" userDrawn="1">
          <p15:clr>
            <a:srgbClr val="A4A3A4"/>
          </p15:clr>
        </p15:guide>
        <p15:guide id="27" pos="5665" userDrawn="1">
          <p15:clr>
            <a:srgbClr val="A4A3A4"/>
          </p15:clr>
        </p15:guide>
        <p15:guide id="28" orient="horz" pos="163" userDrawn="1">
          <p15:clr>
            <a:srgbClr val="5ACBF0"/>
          </p15:clr>
        </p15:guide>
        <p15:guide id="29" orient="horz" pos="229" userDrawn="1">
          <p15:clr>
            <a:srgbClr val="5ACBF0"/>
          </p15:clr>
        </p15:guide>
        <p15:guide id="30" orient="horz" pos="52"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5324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640" userDrawn="1">
          <p15:clr>
            <a:srgbClr val="A4A3A4"/>
          </p15:clr>
        </p15:guide>
        <p15:guide id="7" pos="790" userDrawn="1">
          <p15:clr>
            <a:srgbClr val="A4A3A4"/>
          </p15:clr>
        </p15:guide>
        <p15:guide id="8" pos="1127" userDrawn="1">
          <p15:clr>
            <a:srgbClr val="A4A3A4"/>
          </p15:clr>
        </p15:guide>
        <p15:guide id="9" pos="1278" userDrawn="1">
          <p15:clr>
            <a:srgbClr val="A4A3A4"/>
          </p15:clr>
        </p15:guide>
        <p15:guide id="10" pos="1615" userDrawn="1">
          <p15:clr>
            <a:srgbClr val="A4A3A4"/>
          </p15:clr>
        </p15:guide>
        <p15:guide id="11" pos="1765" userDrawn="1">
          <p15:clr>
            <a:srgbClr val="A4A3A4"/>
          </p15:clr>
        </p15:guide>
        <p15:guide id="12" pos="2103" userDrawn="1">
          <p15:clr>
            <a:srgbClr val="A4A3A4"/>
          </p15:clr>
        </p15:guide>
        <p15:guide id="13" pos="2253" userDrawn="1">
          <p15:clr>
            <a:srgbClr val="A4A3A4"/>
          </p15:clr>
        </p15:guide>
        <p15:guide id="14" pos="2590" userDrawn="1">
          <p15:clr>
            <a:srgbClr val="A4A3A4"/>
          </p15:clr>
        </p15:guide>
        <p15:guide id="15" pos="2741" userDrawn="1">
          <p15:clr>
            <a:srgbClr val="A4A3A4"/>
          </p15:clr>
        </p15:guide>
        <p15:guide id="16" pos="3078" userDrawn="1">
          <p15:clr>
            <a:srgbClr val="A4A3A4"/>
          </p15:clr>
        </p15:guide>
        <p15:guide id="17" pos="3228" userDrawn="1">
          <p15:clr>
            <a:srgbClr val="A4A3A4"/>
          </p15:clr>
        </p15:guide>
        <p15:guide id="18" pos="3566" userDrawn="1">
          <p15:clr>
            <a:srgbClr val="A4A3A4"/>
          </p15:clr>
        </p15:guide>
        <p15:guide id="19" pos="3716" userDrawn="1">
          <p15:clr>
            <a:srgbClr val="A4A3A4"/>
          </p15:clr>
        </p15:guide>
        <p15:guide id="20" pos="4054" userDrawn="1">
          <p15:clr>
            <a:srgbClr val="A4A3A4"/>
          </p15:clr>
        </p15:guide>
        <p15:guide id="21" pos="4204" userDrawn="1">
          <p15:clr>
            <a:srgbClr val="A4A3A4"/>
          </p15:clr>
        </p15:guide>
        <p15:guide id="22" pos="4540" userDrawn="1">
          <p15:clr>
            <a:srgbClr val="A4A3A4"/>
          </p15:clr>
        </p15:guide>
        <p15:guide id="23" pos="4691" userDrawn="1">
          <p15:clr>
            <a:srgbClr val="A4A3A4"/>
          </p15:clr>
        </p15:guide>
        <p15:guide id="24" pos="5027" userDrawn="1">
          <p15:clr>
            <a:srgbClr val="A4A3A4"/>
          </p15:clr>
        </p15:guide>
        <p15:guide id="25" pos="5179" userDrawn="1">
          <p15:clr>
            <a:srgbClr val="A4A3A4"/>
          </p15:clr>
        </p15:guide>
        <p15:guide id="26" pos="5515" userDrawn="1">
          <p15:clr>
            <a:srgbClr val="A4A3A4"/>
          </p15:clr>
        </p15:guide>
        <p15:guide id="27" pos="5665" userDrawn="1">
          <p15:clr>
            <a:srgbClr val="A4A3A4"/>
          </p15:clr>
        </p15:guide>
        <p15:guide id="28" orient="horz" pos="163" userDrawn="1">
          <p15:clr>
            <a:srgbClr val="5ACBF0"/>
          </p15:clr>
        </p15:guide>
        <p15:guide id="29" orient="horz" pos="229" userDrawn="1">
          <p15:clr>
            <a:srgbClr val="5ACBF0"/>
          </p15:clr>
        </p15:guide>
        <p15:guide id="30" orient="horz" pos="52"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1689" y="65925"/>
            <a:ext cx="2157888" cy="104936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8023" y="65925"/>
            <a:ext cx="6348571" cy="104936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776271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4000"/>
      </p:ext>
    </p:extLst>
  </p:cSld>
  <p:clrMapOvr>
    <a:masterClrMapping/>
  </p:clrMapOvr>
  <p:transition>
    <p:fade/>
  </p:transition>
  <p:extLst>
    <p:ext uri="{DCECCB84-F9BA-43D5-87BE-67443E8EF086}">
      <p15:sldGuideLst xmlns:p15="http://schemas.microsoft.com/office/powerpoint/2012/main">
        <p15:guide id="6" pos="640" userDrawn="1">
          <p15:clr>
            <a:srgbClr val="A4A3A4"/>
          </p15:clr>
        </p15:guide>
        <p15:guide id="7" pos="790" userDrawn="1">
          <p15:clr>
            <a:srgbClr val="A4A3A4"/>
          </p15:clr>
        </p15:guide>
        <p15:guide id="8" pos="1127" userDrawn="1">
          <p15:clr>
            <a:srgbClr val="A4A3A4"/>
          </p15:clr>
        </p15:guide>
        <p15:guide id="9" pos="1278" userDrawn="1">
          <p15:clr>
            <a:srgbClr val="A4A3A4"/>
          </p15:clr>
        </p15:guide>
        <p15:guide id="10" pos="1615" userDrawn="1">
          <p15:clr>
            <a:srgbClr val="A4A3A4"/>
          </p15:clr>
        </p15:guide>
        <p15:guide id="11" pos="1765" userDrawn="1">
          <p15:clr>
            <a:srgbClr val="A4A3A4"/>
          </p15:clr>
        </p15:guide>
        <p15:guide id="12" pos="2103" userDrawn="1">
          <p15:clr>
            <a:srgbClr val="A4A3A4"/>
          </p15:clr>
        </p15:guide>
        <p15:guide id="13" pos="2253" userDrawn="1">
          <p15:clr>
            <a:srgbClr val="A4A3A4"/>
          </p15:clr>
        </p15:guide>
        <p15:guide id="14" pos="2590" userDrawn="1">
          <p15:clr>
            <a:srgbClr val="A4A3A4"/>
          </p15:clr>
        </p15:guide>
        <p15:guide id="15" pos="2741" userDrawn="1">
          <p15:clr>
            <a:srgbClr val="A4A3A4"/>
          </p15:clr>
        </p15:guide>
        <p15:guide id="16" pos="3078" userDrawn="1">
          <p15:clr>
            <a:srgbClr val="A4A3A4"/>
          </p15:clr>
        </p15:guide>
        <p15:guide id="17" pos="3228" userDrawn="1">
          <p15:clr>
            <a:srgbClr val="A4A3A4"/>
          </p15:clr>
        </p15:guide>
        <p15:guide id="18" pos="3566" userDrawn="1">
          <p15:clr>
            <a:srgbClr val="A4A3A4"/>
          </p15:clr>
        </p15:guide>
        <p15:guide id="19" pos="3716" userDrawn="1">
          <p15:clr>
            <a:srgbClr val="A4A3A4"/>
          </p15:clr>
        </p15:guide>
        <p15:guide id="20" pos="4054" userDrawn="1">
          <p15:clr>
            <a:srgbClr val="A4A3A4"/>
          </p15:clr>
        </p15:guide>
        <p15:guide id="21" pos="4204" userDrawn="1">
          <p15:clr>
            <a:srgbClr val="A4A3A4"/>
          </p15:clr>
        </p15:guide>
        <p15:guide id="22" pos="4540" userDrawn="1">
          <p15:clr>
            <a:srgbClr val="A4A3A4"/>
          </p15:clr>
        </p15:guide>
        <p15:guide id="23" pos="4691" userDrawn="1">
          <p15:clr>
            <a:srgbClr val="A4A3A4"/>
          </p15:clr>
        </p15:guide>
        <p15:guide id="24" pos="5027" userDrawn="1">
          <p15:clr>
            <a:srgbClr val="A4A3A4"/>
          </p15:clr>
        </p15:guide>
        <p15:guide id="25" pos="5179" userDrawn="1">
          <p15:clr>
            <a:srgbClr val="A4A3A4"/>
          </p15:clr>
        </p15:guide>
        <p15:guide id="26" pos="5515" userDrawn="1">
          <p15:clr>
            <a:srgbClr val="A4A3A4"/>
          </p15:clr>
        </p15:guide>
        <p15:guide id="27" pos="5665" userDrawn="1">
          <p15:clr>
            <a:srgbClr val="A4A3A4"/>
          </p15:clr>
        </p15:guide>
        <p15:guide id="28" orient="horz" pos="163" userDrawn="1">
          <p15:clr>
            <a:srgbClr val="5ACBF0"/>
          </p15:clr>
        </p15:guide>
        <p15:guide id="29" orient="horz" pos="229" userDrawn="1">
          <p15:clr>
            <a:srgbClr val="5ACBF0"/>
          </p15:clr>
        </p15:guide>
        <p15:guide id="30" orient="horz" pos="52"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2866" y="259402"/>
            <a:ext cx="9044369" cy="1907573"/>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326971"/>
      </p:ext>
    </p:extLst>
  </p:cSld>
  <p:clrMapOvr>
    <a:masterClrMapping/>
  </p:clrMapOvr>
  <p:transition>
    <p:fade/>
  </p:transition>
  <p:extLst>
    <p:ext uri="{DCECCB84-F9BA-43D5-87BE-67443E8EF086}">
      <p15:sldGuideLst xmlns:p15="http://schemas.microsoft.com/office/powerpoint/2012/main">
        <p15:guide id="1" orient="horz" pos="230" userDrawn="1">
          <p15:clr>
            <a:srgbClr val="5ACBF0"/>
          </p15:clr>
        </p15:guide>
        <p15:guide id="2" orient="horz" pos="163" userDrawn="1">
          <p15:clr>
            <a:srgbClr val="5ACBF0"/>
          </p15:clr>
        </p15:guide>
        <p15:guide id="3" orient="horz" pos="52"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79531" y="105767"/>
            <a:ext cx="1121459" cy="52832"/>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79531" y="1024188"/>
            <a:ext cx="367907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35441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79531" y="105767"/>
            <a:ext cx="1121459" cy="52832"/>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79531" y="1024188"/>
            <a:ext cx="367907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33062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79531" y="259402"/>
            <a:ext cx="9044630" cy="2215350"/>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1131910"/>
            <a:ext cx="10007601" cy="106341"/>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37172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63" userDrawn="1">
          <p15:clr>
            <a:srgbClr val="5ACBF0"/>
          </p15:clr>
        </p15:guide>
        <p15:guide id="2" orient="horz" pos="52"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Blan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EF118-84BD-4110-8103-4280801400C7}"/>
              </a:ext>
            </a:extLst>
          </p:cNvPr>
          <p:cNvSpPr>
            <a:spLocks noGrp="1"/>
          </p:cNvSpPr>
          <p:nvPr>
            <p:ph type="title"/>
          </p:nvPr>
        </p:nvSpPr>
        <p:spPr>
          <a:xfrm>
            <a:off x="5897709" y="489541"/>
            <a:ext cx="3868824" cy="1107739"/>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2AB74659-1A48-45B1-A101-833C4A17C46A}"/>
              </a:ext>
            </a:extLst>
          </p:cNvPr>
          <p:cNvSpPr>
            <a:spLocks noGrp="1"/>
          </p:cNvSpPr>
          <p:nvPr>
            <p:ph type="pic" sz="quarter" idx="10"/>
          </p:nvPr>
        </p:nvSpPr>
        <p:spPr>
          <a:xfrm>
            <a:off x="529350" y="105767"/>
            <a:ext cx="4594332" cy="307648"/>
          </a:xfrm>
        </p:spPr>
        <p:txBody>
          <a:bodyPr/>
          <a:lstStyle/>
          <a:p>
            <a:endParaRPr lang="en-US"/>
          </a:p>
        </p:txBody>
      </p:sp>
      <p:sp>
        <p:nvSpPr>
          <p:cNvPr id="5" name="Rectangle: Rounded Corners 4">
            <a:extLst>
              <a:ext uri="{FF2B5EF4-FFF2-40B4-BE49-F238E27FC236}">
                <a16:creationId xmlns:a16="http://schemas.microsoft.com/office/drawing/2014/main" id="{AA298AB0-1D86-45D6-AE57-8B54BAD115C8}"/>
              </a:ext>
            </a:extLst>
          </p:cNvPr>
          <p:cNvSpPr/>
          <p:nvPr userDrawn="1"/>
        </p:nvSpPr>
        <p:spPr bwMode="auto">
          <a:xfrm>
            <a:off x="5840586" y="450505"/>
            <a:ext cx="3983070" cy="8959"/>
          </a:xfrm>
          <a:prstGeom prst="roundRect">
            <a:avLst>
              <a:gd name="adj" fmla="val 50000"/>
            </a:avLst>
          </a:prstGeom>
          <a:gradFill>
            <a:gsLst>
              <a:gs pos="100000">
                <a:srgbClr val="D59DFF"/>
              </a:gs>
              <a:gs pos="0">
                <a:srgbClr val="50E6FF"/>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65061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100"/>
                                  </p:stCondLst>
                                  <p:childTnLst>
                                    <p:animMotion origin="layout" path="M 4.16667E-6 3.7037E-7 L 4.16667E-6 0.03472 " pathEditMode="relative" rAng="0" ptsTypes="AA">
                                      <p:cBhvr>
                                        <p:cTn id="12" dur="750" spd="-100000" fill="hold"/>
                                        <p:tgtEl>
                                          <p:spTgt spid="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Lst>
  </p:timing>
  <p:extLst>
    <p:ext uri="{DCECCB84-F9BA-43D5-87BE-67443E8EF086}">
      <p15:sldGuideLst xmlns:p15="http://schemas.microsoft.com/office/powerpoint/2012/main">
        <p15:guide id="6" pos="640" userDrawn="1">
          <p15:clr>
            <a:srgbClr val="A4A3A4"/>
          </p15:clr>
        </p15:guide>
        <p15:guide id="7" pos="790" userDrawn="1">
          <p15:clr>
            <a:srgbClr val="A4A3A4"/>
          </p15:clr>
        </p15:guide>
        <p15:guide id="8" pos="1127" userDrawn="1">
          <p15:clr>
            <a:srgbClr val="A4A3A4"/>
          </p15:clr>
        </p15:guide>
        <p15:guide id="9" pos="1278" userDrawn="1">
          <p15:clr>
            <a:srgbClr val="A4A3A4"/>
          </p15:clr>
        </p15:guide>
        <p15:guide id="10" pos="1615" userDrawn="1">
          <p15:clr>
            <a:srgbClr val="A4A3A4"/>
          </p15:clr>
        </p15:guide>
        <p15:guide id="11" pos="1765" userDrawn="1">
          <p15:clr>
            <a:srgbClr val="A4A3A4"/>
          </p15:clr>
        </p15:guide>
        <p15:guide id="12" pos="2103" userDrawn="1">
          <p15:clr>
            <a:srgbClr val="A4A3A4"/>
          </p15:clr>
        </p15:guide>
        <p15:guide id="13" pos="2253" userDrawn="1">
          <p15:clr>
            <a:srgbClr val="A4A3A4"/>
          </p15:clr>
        </p15:guide>
        <p15:guide id="14" pos="2590" userDrawn="1">
          <p15:clr>
            <a:srgbClr val="A4A3A4"/>
          </p15:clr>
        </p15:guide>
        <p15:guide id="15" pos="2741" userDrawn="1">
          <p15:clr>
            <a:srgbClr val="A4A3A4"/>
          </p15:clr>
        </p15:guide>
        <p15:guide id="16" pos="3078" userDrawn="1">
          <p15:clr>
            <a:srgbClr val="A4A3A4"/>
          </p15:clr>
        </p15:guide>
        <p15:guide id="17" pos="3228" userDrawn="1">
          <p15:clr>
            <a:srgbClr val="A4A3A4"/>
          </p15:clr>
        </p15:guide>
        <p15:guide id="18" pos="3566" userDrawn="1">
          <p15:clr>
            <a:srgbClr val="A4A3A4"/>
          </p15:clr>
        </p15:guide>
        <p15:guide id="19" pos="3716" userDrawn="1">
          <p15:clr>
            <a:srgbClr val="A4A3A4"/>
          </p15:clr>
        </p15:guide>
        <p15:guide id="20" pos="4054" userDrawn="1">
          <p15:clr>
            <a:srgbClr val="A4A3A4"/>
          </p15:clr>
        </p15:guide>
        <p15:guide id="21" pos="4204" userDrawn="1">
          <p15:clr>
            <a:srgbClr val="A4A3A4"/>
          </p15:clr>
        </p15:guide>
        <p15:guide id="22" pos="4540" userDrawn="1">
          <p15:clr>
            <a:srgbClr val="A4A3A4"/>
          </p15:clr>
        </p15:guide>
        <p15:guide id="23" pos="4691" userDrawn="1">
          <p15:clr>
            <a:srgbClr val="A4A3A4"/>
          </p15:clr>
        </p15:guide>
        <p15:guide id="24" pos="5027" userDrawn="1">
          <p15:clr>
            <a:srgbClr val="A4A3A4"/>
          </p15:clr>
        </p15:guide>
        <p15:guide id="25" pos="5179" userDrawn="1">
          <p15:clr>
            <a:srgbClr val="A4A3A4"/>
          </p15:clr>
        </p15:guide>
        <p15:guide id="26" pos="5515" userDrawn="1">
          <p15:clr>
            <a:srgbClr val="A4A3A4"/>
          </p15:clr>
        </p15:guide>
        <p15:guide id="27" pos="5665" userDrawn="1">
          <p15:clr>
            <a:srgbClr val="A4A3A4"/>
          </p15:clr>
        </p15:guide>
        <p15:guide id="28" orient="horz" pos="163" userDrawn="1">
          <p15:clr>
            <a:srgbClr val="5ACBF0"/>
          </p15:clr>
        </p15:guide>
        <p15:guide id="29" orient="horz" pos="229" userDrawn="1">
          <p15:clr>
            <a:srgbClr val="5ACBF0"/>
          </p15:clr>
        </p15:guide>
        <p15:guide id="30" orient="horz" pos="52"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444858" y="57120"/>
            <a:ext cx="9117885" cy="55387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444858" y="175992"/>
            <a:ext cx="9117885" cy="1231106"/>
          </a:xfrm>
          <a:prstGeom prst="rect">
            <a:avLst/>
          </a:prstGeom>
        </p:spPr>
        <p:txBody>
          <a:bodyPr lIns="0" tIns="91440" rIns="0" bIns="91440"/>
          <a:lstStyle>
            <a:lvl1pPr marL="177747" indent="-177747">
              <a:lnSpc>
                <a:spcPct val="100000"/>
              </a:lnSpc>
              <a:spcBef>
                <a:spcPts val="400"/>
              </a:spcBef>
              <a:spcAft>
                <a:spcPts val="400"/>
              </a:spcAft>
              <a:defRPr sz="1200">
                <a:latin typeface="Segoe UI Semilight" panose="020B0402040204020203" pitchFamily="34" charset="0"/>
                <a:cs typeface="Segoe UI Semilight" panose="020B0402040204020203" pitchFamily="34" charset="0"/>
              </a:defRPr>
            </a:lvl1pPr>
            <a:lvl2pPr marL="406278" indent="-177747">
              <a:lnSpc>
                <a:spcPct val="100000"/>
              </a:lnSpc>
              <a:spcBef>
                <a:spcPts val="400"/>
              </a:spcBef>
              <a:spcAft>
                <a:spcPts val="400"/>
              </a:spcAft>
              <a:buFont typeface="Segoe UI Semilight" panose="020B0402040204020203" pitchFamily="34" charset="0"/>
              <a:buChar char="‑"/>
              <a:defRPr sz="1200">
                <a:latin typeface="Segoe UI Semilight" panose="020B0402040204020203" pitchFamily="34" charset="0"/>
                <a:cs typeface="Segoe UI Semilight" panose="020B0402040204020203" pitchFamily="34" charset="0"/>
              </a:defRPr>
            </a:lvl2pPr>
            <a:lvl3pPr marL="634810" indent="-177747">
              <a:lnSpc>
                <a:spcPct val="100000"/>
              </a:lnSpc>
              <a:spcBef>
                <a:spcPts val="400"/>
              </a:spcBef>
              <a:spcAft>
                <a:spcPts val="400"/>
              </a:spcAft>
              <a:buFont typeface="Courier New" panose="02070309020205020404" pitchFamily="49" charset="0"/>
              <a:buChar char="o"/>
              <a:defRPr sz="1200">
                <a:latin typeface="Segoe UI Semilight" panose="020B0402040204020203" pitchFamily="34" charset="0"/>
                <a:cs typeface="Segoe UI Semilight" panose="020B0402040204020203" pitchFamily="34" charset="0"/>
              </a:defRPr>
            </a:lvl3pPr>
            <a:lvl4pPr marL="863341" indent="-177747">
              <a:lnSpc>
                <a:spcPct val="100000"/>
              </a:lnSpc>
              <a:spcBef>
                <a:spcPts val="400"/>
              </a:spcBef>
              <a:spcAft>
                <a:spcPts val="400"/>
              </a:spcAft>
              <a:buFont typeface="Wingdings" panose="05000000000000000000" pitchFamily="2" charset="2"/>
              <a:buChar char="§"/>
              <a:defRPr sz="1200">
                <a:latin typeface="Segoe UI Semilight" panose="020B0402040204020203" pitchFamily="34" charset="0"/>
                <a:cs typeface="Segoe UI Semilight" panose="020B0402040204020203" pitchFamily="34" charset="0"/>
              </a:defRPr>
            </a:lvl4pPr>
            <a:lvl5pPr>
              <a:defRPr sz="1200">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444858" y="1147674"/>
            <a:ext cx="9117885" cy="369332"/>
          </a:xfrm>
          <a:prstGeom prst="rect">
            <a:avLst/>
          </a:prstGeom>
        </p:spPr>
        <p:txBody>
          <a:bodyPr lIns="0" tIns="91440" rIns="0" bIns="91440"/>
          <a:lstStyle>
            <a:lvl1pPr marL="0" indent="0">
              <a:lnSpc>
                <a:spcPct val="100000"/>
              </a:lnSpc>
              <a:spcBef>
                <a:spcPts val="400"/>
              </a:spcBef>
              <a:spcAft>
                <a:spcPts val="400"/>
              </a:spcAft>
              <a:buNone/>
              <a:defRPr sz="1200">
                <a:latin typeface="Segoe UI Semilight" panose="020B0402040204020203" pitchFamily="34" charset="0"/>
                <a:cs typeface="Segoe UI Semilight" panose="020B0402040204020203" pitchFamily="34" charset="0"/>
              </a:defRPr>
            </a:lvl1pPr>
            <a:lvl2pPr marL="406278" indent="-177747">
              <a:lnSpc>
                <a:spcPct val="100000"/>
              </a:lnSpc>
              <a:spcBef>
                <a:spcPts val="400"/>
              </a:spcBef>
              <a:spcAft>
                <a:spcPts val="400"/>
              </a:spcAft>
              <a:buFont typeface="Segoe UI Semilight" panose="020B0402040204020203" pitchFamily="34" charset="0"/>
              <a:buChar char="‑"/>
              <a:defRPr sz="1200">
                <a:latin typeface="Segoe UI Semilight" panose="020B0402040204020203" pitchFamily="34" charset="0"/>
                <a:cs typeface="Segoe UI Semilight" panose="020B0402040204020203" pitchFamily="34" charset="0"/>
              </a:defRPr>
            </a:lvl2pPr>
            <a:lvl3pPr marL="634810" indent="-177747">
              <a:lnSpc>
                <a:spcPct val="100000"/>
              </a:lnSpc>
              <a:spcBef>
                <a:spcPts val="400"/>
              </a:spcBef>
              <a:spcAft>
                <a:spcPts val="400"/>
              </a:spcAft>
              <a:buFont typeface="Courier New" panose="02070309020205020404" pitchFamily="49" charset="0"/>
              <a:buChar char="o"/>
              <a:defRPr sz="1200">
                <a:latin typeface="Segoe UI Semilight" panose="020B0402040204020203" pitchFamily="34" charset="0"/>
                <a:cs typeface="Segoe UI Semilight" panose="020B0402040204020203" pitchFamily="34" charset="0"/>
              </a:defRPr>
            </a:lvl3pPr>
            <a:lvl4pPr marL="863341" indent="-177747">
              <a:lnSpc>
                <a:spcPct val="100000"/>
              </a:lnSpc>
              <a:spcBef>
                <a:spcPts val="400"/>
              </a:spcBef>
              <a:spcAft>
                <a:spcPts val="400"/>
              </a:spcAft>
              <a:buFont typeface="Wingdings" panose="05000000000000000000" pitchFamily="2" charset="2"/>
              <a:buChar char="§"/>
              <a:defRPr sz="1200">
                <a:latin typeface="Segoe UI Semilight" panose="020B0402040204020203" pitchFamily="34" charset="0"/>
                <a:cs typeface="Segoe UI Semilight" panose="020B0402040204020203" pitchFamily="34" charset="0"/>
              </a:defRPr>
            </a:lvl4pPr>
            <a:lvl5pPr>
              <a:defRPr sz="1200">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444858" y="-73173"/>
            <a:ext cx="9119426" cy="215444"/>
          </a:xfrm>
          <a:prstGeom prst="rect">
            <a:avLst/>
          </a:prstGeom>
        </p:spPr>
        <p:txBody>
          <a:bodyPr lIns="0" rIns="0" anchor="ctr"/>
          <a:lstStyle>
            <a:lvl1pPr marL="0" indent="0">
              <a:buNone/>
              <a:defRPr sz="1400" spc="50" baseline="0">
                <a:solidFill>
                  <a:schemeClr val="tx2">
                    <a:lumMod val="20000"/>
                    <a:lumOff val="80000"/>
                  </a:schemeClr>
                </a:solidFill>
                <a:latin typeface="Segoe UI" panose="020B0502040204020203" pitchFamily="34" charset="0"/>
                <a:cs typeface="Segoe UI" panose="020B0502040204020203" pitchFamily="34" charset="0"/>
              </a:defRPr>
            </a:lvl1pPr>
            <a:lvl2pPr>
              <a:defRPr sz="1400">
                <a:latin typeface="Segoe UI Semilight" panose="020B0402040204020203" pitchFamily="34" charset="0"/>
                <a:cs typeface="Segoe UI Semilight" panose="020B0402040204020203" pitchFamily="34" charset="0"/>
              </a:defRPr>
            </a:lvl2pPr>
            <a:lvl3pPr>
              <a:defRPr sz="1400">
                <a:latin typeface="Segoe UI Semilight" panose="020B0402040204020203" pitchFamily="34" charset="0"/>
                <a:cs typeface="Segoe UI Semilight" panose="020B0402040204020203" pitchFamily="34" charset="0"/>
              </a:defRPr>
            </a:lvl3pPr>
            <a:lvl4pPr>
              <a:defRPr sz="1400">
                <a:latin typeface="Segoe UI Semilight" panose="020B0402040204020203" pitchFamily="34" charset="0"/>
                <a:cs typeface="Segoe UI Semilight" panose="020B0402040204020203" pitchFamily="34" charset="0"/>
              </a:defRPr>
            </a:lvl4pPr>
            <a:lvl5pPr>
              <a:defRPr sz="1400">
                <a:latin typeface="Segoe UI Semilight" panose="020B0402040204020203" pitchFamily="34" charset="0"/>
                <a:cs typeface="Segoe UI Semilight" panose="020B0402040204020203" pitchFamily="34" charset="0"/>
              </a:defRPr>
            </a:lvl5pPr>
          </a:lstStyle>
          <a:p>
            <a:r>
              <a:rPr lang="en-US" sz="1400">
                <a:solidFill>
                  <a:schemeClr val="accent3"/>
                </a:solidFill>
              </a:rPr>
              <a:t>Click to edit Master title style</a:t>
            </a:r>
          </a:p>
        </p:txBody>
      </p:sp>
    </p:spTree>
    <p:extLst>
      <p:ext uri="{BB962C8B-B14F-4D97-AF65-F5344CB8AC3E}">
        <p14:creationId xmlns:p14="http://schemas.microsoft.com/office/powerpoint/2010/main" val="2367391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3DB3A-52AD-5804-E6F5-4DE010B8448A}"/>
              </a:ext>
            </a:extLst>
          </p:cNvPr>
          <p:cNvPicPr>
            <a:picLocks noChangeAspect="1"/>
          </p:cNvPicPr>
          <p:nvPr userDrawn="1"/>
        </p:nvPicPr>
        <p:blipFill rotWithShape="1">
          <a:blip r:embed="rId2">
            <a:alphaModFix amt="25000"/>
          </a:blip>
          <a:srcRect l="10595" t="987" r="10595"/>
          <a:stretch/>
        </p:blipFill>
        <p:spPr>
          <a:xfrm>
            <a:off x="0" y="0"/>
            <a:ext cx="10007600" cy="1238250"/>
          </a:xfrm>
          <a:prstGeom prst="rect">
            <a:avLst/>
          </a:prstGeom>
        </p:spPr>
      </p:pic>
    </p:spTree>
    <p:extLst>
      <p:ext uri="{BB962C8B-B14F-4D97-AF65-F5344CB8AC3E}">
        <p14:creationId xmlns:p14="http://schemas.microsoft.com/office/powerpoint/2010/main" val="2688967328"/>
      </p:ext>
    </p:extLst>
  </p:cSld>
  <p:clrMapOvr>
    <a:masterClrMapping/>
  </p:clrMapOvr>
  <p:transition>
    <p:fade/>
  </p:transition>
  <p:extLst>
    <p:ext uri="{DCECCB84-F9BA-43D5-87BE-67443E8EF086}">
      <p15:sldGuideLst xmlns:p15="http://schemas.microsoft.com/office/powerpoint/2012/main">
        <p15:guide id="6" pos="640" userDrawn="1">
          <p15:clr>
            <a:srgbClr val="A4A3A4"/>
          </p15:clr>
        </p15:guide>
        <p15:guide id="7" pos="790" userDrawn="1">
          <p15:clr>
            <a:srgbClr val="A4A3A4"/>
          </p15:clr>
        </p15:guide>
        <p15:guide id="8" pos="1127" userDrawn="1">
          <p15:clr>
            <a:srgbClr val="A4A3A4"/>
          </p15:clr>
        </p15:guide>
        <p15:guide id="9" pos="1278" userDrawn="1">
          <p15:clr>
            <a:srgbClr val="A4A3A4"/>
          </p15:clr>
        </p15:guide>
        <p15:guide id="10" pos="1615" userDrawn="1">
          <p15:clr>
            <a:srgbClr val="A4A3A4"/>
          </p15:clr>
        </p15:guide>
        <p15:guide id="11" pos="1765" userDrawn="1">
          <p15:clr>
            <a:srgbClr val="A4A3A4"/>
          </p15:clr>
        </p15:guide>
        <p15:guide id="12" pos="2103" userDrawn="1">
          <p15:clr>
            <a:srgbClr val="A4A3A4"/>
          </p15:clr>
        </p15:guide>
        <p15:guide id="13" pos="2253" userDrawn="1">
          <p15:clr>
            <a:srgbClr val="A4A3A4"/>
          </p15:clr>
        </p15:guide>
        <p15:guide id="14" pos="2590" userDrawn="1">
          <p15:clr>
            <a:srgbClr val="A4A3A4"/>
          </p15:clr>
        </p15:guide>
        <p15:guide id="15" pos="2741" userDrawn="1">
          <p15:clr>
            <a:srgbClr val="A4A3A4"/>
          </p15:clr>
        </p15:guide>
        <p15:guide id="16" pos="3078" userDrawn="1">
          <p15:clr>
            <a:srgbClr val="A4A3A4"/>
          </p15:clr>
        </p15:guide>
        <p15:guide id="17" pos="3228" userDrawn="1">
          <p15:clr>
            <a:srgbClr val="A4A3A4"/>
          </p15:clr>
        </p15:guide>
        <p15:guide id="18" pos="3566" userDrawn="1">
          <p15:clr>
            <a:srgbClr val="A4A3A4"/>
          </p15:clr>
        </p15:guide>
        <p15:guide id="19" pos="3716" userDrawn="1">
          <p15:clr>
            <a:srgbClr val="A4A3A4"/>
          </p15:clr>
        </p15:guide>
        <p15:guide id="20" pos="4054" userDrawn="1">
          <p15:clr>
            <a:srgbClr val="A4A3A4"/>
          </p15:clr>
        </p15:guide>
        <p15:guide id="21" pos="4204" userDrawn="1">
          <p15:clr>
            <a:srgbClr val="A4A3A4"/>
          </p15:clr>
        </p15:guide>
        <p15:guide id="22" pos="4540" userDrawn="1">
          <p15:clr>
            <a:srgbClr val="A4A3A4"/>
          </p15:clr>
        </p15:guide>
        <p15:guide id="23" pos="4691" userDrawn="1">
          <p15:clr>
            <a:srgbClr val="A4A3A4"/>
          </p15:clr>
        </p15:guide>
        <p15:guide id="24" pos="5027" userDrawn="1">
          <p15:clr>
            <a:srgbClr val="A4A3A4"/>
          </p15:clr>
        </p15:guide>
        <p15:guide id="25" pos="5179" userDrawn="1">
          <p15:clr>
            <a:srgbClr val="A4A3A4"/>
          </p15:clr>
        </p15:guide>
        <p15:guide id="26" pos="5515" userDrawn="1">
          <p15:clr>
            <a:srgbClr val="A4A3A4"/>
          </p15:clr>
        </p15:guide>
        <p15:guide id="27" pos="5665" userDrawn="1">
          <p15:clr>
            <a:srgbClr val="A4A3A4"/>
          </p15:clr>
        </p15:guide>
        <p15:guide id="28" orient="horz" pos="163" userDrawn="1">
          <p15:clr>
            <a:srgbClr val="5ACBF0"/>
          </p15:clr>
        </p15:guide>
        <p15:guide id="29" orient="horz" pos="229" userDrawn="1">
          <p15:clr>
            <a:srgbClr val="5ACBF0"/>
          </p15:clr>
        </p15:guide>
        <p15:guide id="30" orient="horz" pos="52"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DE15A-9D4E-33A2-E52D-FE8C8F736B6D}"/>
              </a:ext>
            </a:extLst>
          </p:cNvPr>
          <p:cNvPicPr>
            <a:picLocks noChangeAspect="1"/>
          </p:cNvPicPr>
          <p:nvPr userDrawn="1"/>
        </p:nvPicPr>
        <p:blipFill rotWithShape="1">
          <a:blip r:embed="rId2">
            <a:alphaModFix amt="25000"/>
          </a:blip>
          <a:srcRect l="10595" t="987" r="10595"/>
          <a:stretch/>
        </p:blipFill>
        <p:spPr>
          <a:xfrm>
            <a:off x="0" y="1766"/>
            <a:ext cx="10007600" cy="1238250"/>
          </a:xfrm>
          <a:prstGeom prst="rect">
            <a:avLst/>
          </a:prstGeom>
          <a:solidFill>
            <a:schemeClr val="bg1"/>
          </a:solidFill>
        </p:spPr>
      </p:pic>
      <p:sp>
        <p:nvSpPr>
          <p:cNvPr id="2" name="Title 1">
            <a:extLst>
              <a:ext uri="{FF2B5EF4-FFF2-40B4-BE49-F238E27FC236}">
                <a16:creationId xmlns:a16="http://schemas.microsoft.com/office/drawing/2014/main" id="{FF31961D-2D48-DA20-4AA7-3DA1A44724F1}"/>
              </a:ext>
            </a:extLst>
          </p:cNvPr>
          <p:cNvSpPr>
            <a:spLocks noGrp="1"/>
          </p:cNvSpPr>
          <p:nvPr>
            <p:ph type="title"/>
          </p:nvPr>
        </p:nvSpPr>
        <p:spPr>
          <a:xfrm>
            <a:off x="467490" y="83874"/>
            <a:ext cx="9255212" cy="143381"/>
          </a:xfrm>
        </p:spPr>
        <p:txBody>
          <a:bodyPr anchor="t">
            <a:normAutofit/>
          </a:bodyPr>
          <a:lstStyle>
            <a:lvl1pPr marL="0" algn="l" defTabSz="914093" rtl="0" eaLnBrk="1" latinLnBrk="0" hangingPunct="1">
              <a:lnSpc>
                <a:spcPct val="100000"/>
              </a:lnSpc>
              <a:spcBef>
                <a:spcPct val="0"/>
              </a:spcBef>
              <a:buNone/>
              <a:defRPr lang="en-US" sz="3599" kern="1200" spc="-50" dirty="0">
                <a:ln w="3175">
                  <a:noFill/>
                </a:ln>
                <a:solidFill>
                  <a:srgbClr val="000000"/>
                </a:solidFill>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F72D080F-CA88-378A-0DE5-393BBC39F650}"/>
              </a:ext>
            </a:extLst>
          </p:cNvPr>
          <p:cNvSpPr>
            <a:spLocks noGrp="1"/>
          </p:cNvSpPr>
          <p:nvPr>
            <p:ph idx="1"/>
          </p:nvPr>
        </p:nvSpPr>
        <p:spPr>
          <a:xfrm>
            <a:off x="478050" y="303047"/>
            <a:ext cx="3802751" cy="819977"/>
          </a:xfrm>
        </p:spPr>
        <p:txBody>
          <a:bodyPr>
            <a:normAutofit/>
          </a:bodyPr>
          <a:lstStyle>
            <a:lvl1pPr marL="0" indent="0" algn="l" defTabSz="914126" rtl="0" eaLnBrk="1" latinLnBrk="0" hangingPunct="1">
              <a:spcBef>
                <a:spcPts val="1000"/>
              </a:spcBef>
              <a:buFont typeface="+mj-lt"/>
              <a:buNone/>
              <a:defRPr lang="en-US" sz="1600" kern="1200" dirty="0">
                <a:gradFill>
                  <a:gsLst>
                    <a:gs pos="2917">
                      <a:srgbClr val="000000"/>
                    </a:gs>
                    <a:gs pos="30000">
                      <a:srgbClr val="000000"/>
                    </a:gs>
                  </a:gsLst>
                  <a:lin ang="5400000" scaled="0"/>
                </a:gradFill>
                <a:latin typeface="Segoe UI" panose="020B0502040204020203" pitchFamily="34" charset="0"/>
                <a:ea typeface="+mn-ea"/>
                <a:cs typeface="Segoe UI" panose="020B0502040204020203" pitchFamily="34" charset="0"/>
              </a:defRPr>
            </a:lvl1pPr>
            <a:lvl2pPr marL="342797" indent="-342797" algn="l" defTabSz="914126" rtl="0" eaLnBrk="1" latinLnBrk="0" hangingPunct="1">
              <a:spcBef>
                <a:spcPts val="1000"/>
              </a:spcBef>
              <a:buFont typeface="+mj-lt"/>
              <a:buAutoNum type="arabicPeriod"/>
              <a:defRPr lang="en-US" sz="1600" kern="1200" dirty="0">
                <a:gradFill>
                  <a:gsLst>
                    <a:gs pos="2917">
                      <a:srgbClr val="000000"/>
                    </a:gs>
                    <a:gs pos="30000">
                      <a:srgbClr val="000000"/>
                    </a:gs>
                  </a:gsLst>
                  <a:lin ang="5400000" scaled="0"/>
                </a:gradFill>
                <a:latin typeface="Segoe UI Variable Display "/>
                <a:ea typeface="+mn-ea"/>
                <a:cs typeface="Segoe UI"/>
              </a:defRPr>
            </a:lvl2pPr>
            <a:lvl3pPr marL="342797" indent="-342797" algn="l" defTabSz="914126" rtl="0" eaLnBrk="1" latinLnBrk="0" hangingPunct="1">
              <a:spcBef>
                <a:spcPts val="1000"/>
              </a:spcBef>
              <a:buFont typeface="+mj-lt"/>
              <a:buAutoNum type="arabicPeriod"/>
              <a:defRPr lang="en-US" sz="1600" kern="1200" dirty="0">
                <a:gradFill>
                  <a:gsLst>
                    <a:gs pos="2917">
                      <a:srgbClr val="000000"/>
                    </a:gs>
                    <a:gs pos="30000">
                      <a:srgbClr val="000000"/>
                    </a:gs>
                  </a:gsLst>
                  <a:lin ang="5400000" scaled="0"/>
                </a:gradFill>
                <a:latin typeface="Segoe UI Variable Display "/>
                <a:ea typeface="+mn-ea"/>
                <a:cs typeface="Segoe UI"/>
              </a:defRPr>
            </a:lvl3pPr>
            <a:lvl4pPr marL="342797" indent="-342797" algn="l" defTabSz="914126" rtl="0" eaLnBrk="1" latinLnBrk="0" hangingPunct="1">
              <a:spcBef>
                <a:spcPts val="1000"/>
              </a:spcBef>
              <a:buFont typeface="+mj-lt"/>
              <a:buAutoNum type="arabicPeriod"/>
              <a:defRPr lang="en-US" sz="1600" kern="1200" dirty="0">
                <a:gradFill>
                  <a:gsLst>
                    <a:gs pos="2917">
                      <a:srgbClr val="000000"/>
                    </a:gs>
                    <a:gs pos="30000">
                      <a:srgbClr val="000000"/>
                    </a:gs>
                  </a:gsLst>
                  <a:lin ang="5400000" scaled="0"/>
                </a:gradFill>
                <a:latin typeface="Segoe UI Variable Display "/>
                <a:ea typeface="+mn-ea"/>
                <a:cs typeface="Segoe UI"/>
              </a:defRPr>
            </a:lvl4pPr>
            <a:lvl5pPr marL="342797" indent="-342797" algn="l" defTabSz="914126" rtl="0" eaLnBrk="1" latinLnBrk="0" hangingPunct="1">
              <a:spcBef>
                <a:spcPts val="1000"/>
              </a:spcBef>
              <a:buFont typeface="+mj-lt"/>
              <a:buAutoNum type="arabicPeriod"/>
              <a:defRPr lang="en-US" sz="1600" kern="1200" dirty="0">
                <a:gradFill>
                  <a:gsLst>
                    <a:gs pos="2917">
                      <a:srgbClr val="000000"/>
                    </a:gs>
                    <a:gs pos="30000">
                      <a:srgbClr val="000000"/>
                    </a:gs>
                  </a:gsLst>
                  <a:lin ang="5400000" scaled="0"/>
                </a:gradFill>
                <a:latin typeface="Segoe UI Variable Display "/>
                <a:ea typeface="+mn-ea"/>
                <a:cs typeface="Segoe UI"/>
              </a:defRPr>
            </a:lvl5pPr>
          </a:lstStyle>
          <a:p>
            <a:pPr lvl="0"/>
            <a:r>
              <a:rPr lang="en-US"/>
              <a:t>Click to edit Master text styles</a:t>
            </a:r>
          </a:p>
        </p:txBody>
      </p:sp>
      <p:sp>
        <p:nvSpPr>
          <p:cNvPr id="4" name="Date Placeholder 3">
            <a:extLst>
              <a:ext uri="{FF2B5EF4-FFF2-40B4-BE49-F238E27FC236}">
                <a16:creationId xmlns:a16="http://schemas.microsoft.com/office/drawing/2014/main" id="{5C8E191A-0218-0D6C-8768-AF8D24ADF437}"/>
              </a:ext>
            </a:extLst>
          </p:cNvPr>
          <p:cNvSpPr>
            <a:spLocks noGrp="1"/>
          </p:cNvSpPr>
          <p:nvPr>
            <p:ph type="dt" sz="half" idx="10"/>
          </p:nvPr>
        </p:nvSpPr>
        <p:spPr/>
        <p:txBody>
          <a:bodyPr/>
          <a:lstStyle/>
          <a:p>
            <a:fld id="{82025FD3-CB00-4DDA-8EA6-596EAD039989}" type="datetimeFigureOut">
              <a:rPr lang="en-US" smtClean="0"/>
              <a:t>10/19/25</a:t>
            </a:fld>
            <a:endParaRPr lang="en-US"/>
          </a:p>
        </p:txBody>
      </p:sp>
      <p:sp>
        <p:nvSpPr>
          <p:cNvPr id="5" name="Footer Placeholder 4">
            <a:extLst>
              <a:ext uri="{FF2B5EF4-FFF2-40B4-BE49-F238E27FC236}">
                <a16:creationId xmlns:a16="http://schemas.microsoft.com/office/drawing/2014/main" id="{C58251E9-D00A-77CD-FAF1-A51BF118B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B1DB3-C2DE-022A-5F07-90B72FD9C0DB}"/>
              </a:ext>
            </a:extLst>
          </p:cNvPr>
          <p:cNvSpPr>
            <a:spLocks noGrp="1"/>
          </p:cNvSpPr>
          <p:nvPr>
            <p:ph type="sldNum" sz="quarter" idx="12"/>
          </p:nvPr>
        </p:nvSpPr>
        <p:spPr/>
        <p:txBody>
          <a:bodyPr/>
          <a:lstStyle/>
          <a:p>
            <a:fld id="{A8A51794-4B55-4FD5-AB0F-14E16040754C}" type="slidenum">
              <a:rPr lang="en-US" smtClean="0"/>
              <a:t>‹#›</a:t>
            </a:fld>
            <a:endParaRPr lang="en-US"/>
          </a:p>
        </p:txBody>
      </p:sp>
      <p:sp>
        <p:nvSpPr>
          <p:cNvPr id="10" name="Picture Placeholder 9">
            <a:extLst>
              <a:ext uri="{FF2B5EF4-FFF2-40B4-BE49-F238E27FC236}">
                <a16:creationId xmlns:a16="http://schemas.microsoft.com/office/drawing/2014/main" id="{7CF3092D-2B33-6E53-30F5-13B73D49E129}"/>
              </a:ext>
            </a:extLst>
          </p:cNvPr>
          <p:cNvSpPr>
            <a:spLocks noGrp="1"/>
          </p:cNvSpPr>
          <p:nvPr>
            <p:ph type="pic" sz="quarter" idx="13"/>
          </p:nvPr>
        </p:nvSpPr>
        <p:spPr>
          <a:xfrm>
            <a:off x="4618091" y="303047"/>
            <a:ext cx="4771853" cy="307648"/>
          </a:xfrm>
          <a:ln w="6350">
            <a:solidFill>
              <a:schemeClr val="bg1"/>
            </a:solidFill>
          </a:ln>
          <a:effectLst>
            <a:outerShdw blurRad="101600" dist="139700" dir="2700000" algn="tl" rotWithShape="0">
              <a:prstClr val="black">
                <a:alpha val="9000"/>
              </a:prstClr>
            </a:outerShdw>
          </a:effectLst>
        </p:spPr>
        <p:txBody>
          <a:bodyPr/>
          <a:lstStyle/>
          <a:p>
            <a:endParaRPr lang="en-US"/>
          </a:p>
        </p:txBody>
      </p:sp>
    </p:spTree>
    <p:extLst>
      <p:ext uri="{BB962C8B-B14F-4D97-AF65-F5344CB8AC3E}">
        <p14:creationId xmlns:p14="http://schemas.microsoft.com/office/powerpoint/2010/main" val="2602853189"/>
      </p:ext>
    </p:extLst>
  </p:cSld>
  <p:clrMapOvr>
    <a:masterClrMapping/>
  </p:clrMapOvr>
  <p:extLst>
    <p:ext uri="{DCECCB84-F9BA-43D5-87BE-67443E8EF086}">
      <p15:sldGuideLst xmlns:p15="http://schemas.microsoft.com/office/powerpoint/2012/main">
        <p15:guide id="1" orient="horz" pos="390" userDrawn="1">
          <p15:clr>
            <a:srgbClr val="FBAE40"/>
          </p15:clr>
        </p15:guide>
        <p15:guide id="2" pos="3153" userDrawn="1">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 name="Picture 1" descr="A close up of a glass object&#10;&#10;Description automatically generated">
            <a:extLst>
              <a:ext uri="{FF2B5EF4-FFF2-40B4-BE49-F238E27FC236}">
                <a16:creationId xmlns:a16="http://schemas.microsoft.com/office/drawing/2014/main" id="{2AAB10B9-A5B4-8EE9-A35E-0DD6619B87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007600" cy="1238250"/>
          </a:xfrm>
          <a:prstGeom prst="rect">
            <a:avLst/>
          </a:prstGeom>
        </p:spPr>
      </p:pic>
      <p:pic>
        <p:nvPicPr>
          <p:cNvPr id="6" name="Picture 5" descr="A close up of a glass object&#10;&#10;Description automatically generated">
            <a:extLst>
              <a:ext uri="{FF2B5EF4-FFF2-40B4-BE49-F238E27FC236}">
                <a16:creationId xmlns:a16="http://schemas.microsoft.com/office/drawing/2014/main" id="{721E07E1-FDEA-E098-17EA-259DC8625F11}"/>
              </a:ext>
            </a:extLst>
          </p:cNvPr>
          <p:cNvPicPr>
            <a:picLocks/>
          </p:cNvPicPr>
          <p:nvPr userDrawn="1"/>
        </p:nvPicPr>
        <p:blipFill rotWithShape="1">
          <a:blip r:embed="rId3" cstate="screen">
            <a:extLst>
              <a:ext uri="{BEBA8EAE-BF5A-486C-A8C5-ECC9F3942E4B}">
                <a14:imgProps xmlns:a14="http://schemas.microsoft.com/office/drawing/2010/main">
                  <a14:imgLayer r:embed="rId4">
                    <a14:imgEffect>
                      <a14:artisticBlur radius="27"/>
                    </a14:imgEffect>
                  </a14:imgLayer>
                </a14:imgProps>
              </a:ext>
              <a:ext uri="{28A0092B-C50C-407E-A947-70E740481C1C}">
                <a14:useLocalDpi xmlns:a14="http://schemas.microsoft.com/office/drawing/2010/main"/>
              </a:ext>
            </a:extLst>
          </a:blip>
          <a:srcRect/>
          <a:stretch/>
        </p:blipFill>
        <p:spPr>
          <a:xfrm>
            <a:off x="1501140" y="288111"/>
            <a:ext cx="7005320" cy="657849"/>
          </a:xfrm>
          <a:prstGeom prst="roundRect">
            <a:avLst>
              <a:gd name="adj" fmla="val 12880"/>
            </a:avLst>
          </a:prstGeom>
        </p:spPr>
      </p:pic>
      <p:sp>
        <p:nvSpPr>
          <p:cNvPr id="7" name="Rectangle: Rounded Corners 6">
            <a:extLst>
              <a:ext uri="{FF2B5EF4-FFF2-40B4-BE49-F238E27FC236}">
                <a16:creationId xmlns:a16="http://schemas.microsoft.com/office/drawing/2014/main" id="{204E1BCB-6588-0B8E-9627-FD6B4D7A00A4}"/>
              </a:ext>
            </a:extLst>
          </p:cNvPr>
          <p:cNvSpPr>
            <a:spLocks/>
          </p:cNvSpPr>
          <p:nvPr userDrawn="1"/>
        </p:nvSpPr>
        <p:spPr>
          <a:xfrm>
            <a:off x="1501140" y="288111"/>
            <a:ext cx="7005320" cy="657849"/>
          </a:xfrm>
          <a:prstGeom prst="roundRect">
            <a:avLst>
              <a:gd name="adj" fmla="val 12757"/>
            </a:avLst>
          </a:prstGeom>
          <a:gradFill flip="none" rotWithShape="1">
            <a:gsLst>
              <a:gs pos="89000">
                <a:schemeClr val="bg1">
                  <a:alpha val="21000"/>
                </a:schemeClr>
              </a:gs>
              <a:gs pos="100000">
                <a:schemeClr val="bg1">
                  <a:alpha val="58000"/>
                </a:scheme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Rectangle: Rounded Corners 7">
            <a:extLst>
              <a:ext uri="{FF2B5EF4-FFF2-40B4-BE49-F238E27FC236}">
                <a16:creationId xmlns:a16="http://schemas.microsoft.com/office/drawing/2014/main" id="{C8D4E2A7-BED1-DAE7-84FF-B449A467D5CB}"/>
              </a:ext>
            </a:extLst>
          </p:cNvPr>
          <p:cNvSpPr/>
          <p:nvPr userDrawn="1"/>
        </p:nvSpPr>
        <p:spPr>
          <a:xfrm>
            <a:off x="1904000" y="435768"/>
            <a:ext cx="6199601" cy="362534"/>
          </a:xfrm>
          <a:prstGeom prst="roundRect">
            <a:avLst>
              <a:gd name="adj" fmla="val 103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Text Placeholder 8">
            <a:extLst>
              <a:ext uri="{FF2B5EF4-FFF2-40B4-BE49-F238E27FC236}">
                <a16:creationId xmlns:a16="http://schemas.microsoft.com/office/drawing/2014/main" id="{EBC5F7F6-3787-662E-0880-F9E0EACD252D}"/>
              </a:ext>
            </a:extLst>
          </p:cNvPr>
          <p:cNvSpPr>
            <a:spLocks noGrp="1"/>
          </p:cNvSpPr>
          <p:nvPr>
            <p:ph type="body" sz="quarter" idx="10"/>
          </p:nvPr>
        </p:nvSpPr>
        <p:spPr>
          <a:xfrm>
            <a:off x="2067978" y="405836"/>
            <a:ext cx="5825666" cy="430759"/>
          </a:xfrm>
        </p:spPr>
        <p:txBody>
          <a:bodyPr anchor="ctr" anchorCtr="0"/>
          <a:lstStyle>
            <a:lvl1pPr marL="0" indent="0" algn="l">
              <a:defRPr kumimoji="0" lang="en-US" sz="2799" b="0" i="0" u="none" strike="noStrike" kern="1200" cap="none" spc="-50" normalizeH="0" baseline="0" dirty="0" smtClean="0">
                <a:ln w="3175">
                  <a:noFill/>
                </a:ln>
                <a:gradFill>
                  <a:gsLst>
                    <a:gs pos="21000">
                      <a:srgbClr val="0078D4"/>
                    </a:gs>
                    <a:gs pos="100000">
                      <a:srgbClr val="C03BC4"/>
                    </a:gs>
                  </a:gsLst>
                  <a:lin ang="2400000" scaled="0"/>
                </a:gradFill>
                <a:effectLst/>
                <a:uLnTx/>
                <a:uFillTx/>
                <a:latin typeface="+mj-lt"/>
                <a:ea typeface="+mn-ea"/>
                <a:cs typeface="Segoe UI Semibold" panose="020B07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48145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587AE17-A9D5-47C0-9E00-8860FA105256}"/>
              </a:ext>
            </a:extLst>
          </p:cNvPr>
          <p:cNvSpPr>
            <a:spLocks noGrp="1"/>
          </p:cNvSpPr>
          <p:nvPr>
            <p:ph type="pic" sz="quarter" idx="10"/>
          </p:nvPr>
        </p:nvSpPr>
        <p:spPr>
          <a:xfrm>
            <a:off x="3738436" y="261055"/>
            <a:ext cx="1702766" cy="423405"/>
          </a:xfrm>
          <a:custGeom>
            <a:avLst/>
            <a:gdLst>
              <a:gd name="connsiteX0" fmla="*/ 2054773 w 4109546"/>
              <a:gd name="connsiteY0" fmla="*/ 0 h 4645573"/>
              <a:gd name="connsiteX1" fmla="*/ 4109546 w 4109546"/>
              <a:gd name="connsiteY1" fmla="*/ 2054773 h 4645573"/>
              <a:gd name="connsiteX2" fmla="*/ 4109545 w 4109546"/>
              <a:gd name="connsiteY2" fmla="*/ 2590800 h 4645573"/>
              <a:gd name="connsiteX3" fmla="*/ 2054772 w 4109546"/>
              <a:gd name="connsiteY3" fmla="*/ 4645573 h 4645573"/>
              <a:gd name="connsiteX4" fmla="*/ 2054773 w 4109546"/>
              <a:gd name="connsiteY4" fmla="*/ 4645572 h 4645573"/>
              <a:gd name="connsiteX5" fmla="*/ 0 w 4109546"/>
              <a:gd name="connsiteY5" fmla="*/ 2590799 h 4645573"/>
              <a:gd name="connsiteX6" fmla="*/ 0 w 4109546"/>
              <a:gd name="connsiteY6" fmla="*/ 2054773 h 4645573"/>
              <a:gd name="connsiteX7" fmla="*/ 2054773 w 4109546"/>
              <a:gd name="connsiteY7" fmla="*/ 0 h 464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9546" h="4645573">
                <a:moveTo>
                  <a:pt x="2054773" y="0"/>
                </a:moveTo>
                <a:cubicBezTo>
                  <a:pt x="3189593" y="0"/>
                  <a:pt x="4109546" y="919953"/>
                  <a:pt x="4109546" y="2054773"/>
                </a:cubicBezTo>
                <a:cubicBezTo>
                  <a:pt x="4109546" y="2233449"/>
                  <a:pt x="4109545" y="2412124"/>
                  <a:pt x="4109545" y="2590800"/>
                </a:cubicBezTo>
                <a:cubicBezTo>
                  <a:pt x="4109545" y="3725620"/>
                  <a:pt x="3189592" y="4645573"/>
                  <a:pt x="2054772" y="4645573"/>
                </a:cubicBezTo>
                <a:lnTo>
                  <a:pt x="2054773" y="4645572"/>
                </a:lnTo>
                <a:cubicBezTo>
                  <a:pt x="919953" y="4645572"/>
                  <a:pt x="0" y="3725619"/>
                  <a:pt x="0" y="2590799"/>
                </a:cubicBezTo>
                <a:lnTo>
                  <a:pt x="0" y="2054773"/>
                </a:lnTo>
                <a:cubicBezTo>
                  <a:pt x="0" y="919953"/>
                  <a:pt x="919953" y="0"/>
                  <a:pt x="2054773" y="0"/>
                </a:cubicBezTo>
                <a:close/>
              </a:path>
            </a:pathLst>
          </a:custGeom>
          <a:blipFill>
            <a:blip r:embed="rId2"/>
            <a:tile tx="0" ty="0" sx="100000" sy="100000" flip="none" algn="tl"/>
          </a:blipFill>
        </p:spPr>
        <p:txBody>
          <a:bodyPr wrap="square">
            <a:noAutofit/>
          </a:bodyPr>
          <a:lstStyle>
            <a:lvl1pPr>
              <a:defRPr sz="800">
                <a:latin typeface="Montserrat" pitchFamily="2" charset="77"/>
              </a:defRPr>
            </a:lvl1pPr>
          </a:lstStyle>
          <a:p>
            <a:r>
              <a:rPr lang="en-GB"/>
              <a:t>Click icon to add picture</a:t>
            </a:r>
            <a:endParaRPr lang="en-US"/>
          </a:p>
        </p:txBody>
      </p:sp>
      <p:sp>
        <p:nvSpPr>
          <p:cNvPr id="14" name="Text Placeholder 12">
            <a:extLst>
              <a:ext uri="{FF2B5EF4-FFF2-40B4-BE49-F238E27FC236}">
                <a16:creationId xmlns:a16="http://schemas.microsoft.com/office/drawing/2014/main" id="{D9385668-ED9A-4ACF-B469-97EBF09AC9F1}"/>
              </a:ext>
            </a:extLst>
          </p:cNvPr>
          <p:cNvSpPr>
            <a:spLocks noGrp="1"/>
          </p:cNvSpPr>
          <p:nvPr>
            <p:ph type="body" sz="quarter" idx="11" hasCustomPrompt="1"/>
          </p:nvPr>
        </p:nvSpPr>
        <p:spPr>
          <a:xfrm>
            <a:off x="933000" y="381507"/>
            <a:ext cx="2647844" cy="327907"/>
          </a:xfrm>
        </p:spPr>
        <p:txBody>
          <a:bodyPr anchor="ctr"/>
          <a:lstStyle>
            <a:lvl1pPr>
              <a:lnSpc>
                <a:spcPct val="100000"/>
              </a:lnSpc>
              <a:spcBef>
                <a:spcPts val="0"/>
              </a:spcBef>
              <a:buNone/>
              <a:defRPr sz="3599" b="1">
                <a:latin typeface="Montserrat" pitchFamily="2" charset="77"/>
              </a:defRPr>
            </a:lvl1pPr>
          </a:lstStyle>
          <a:p>
            <a:pPr lvl="0"/>
            <a:r>
              <a:rPr lang="en-US" dirty="0"/>
              <a:t>Title here</a:t>
            </a:r>
          </a:p>
        </p:txBody>
      </p:sp>
    </p:spTree>
    <p:extLst>
      <p:ext uri="{BB962C8B-B14F-4D97-AF65-F5344CB8AC3E}">
        <p14:creationId xmlns:p14="http://schemas.microsoft.com/office/powerpoint/2010/main" val="4252722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B0C32B0-4F67-4973-8E21-5ADC03DD46AB}"/>
              </a:ext>
            </a:extLst>
          </p:cNvPr>
          <p:cNvSpPr>
            <a:spLocks noGrp="1"/>
          </p:cNvSpPr>
          <p:nvPr>
            <p:ph type="pic" sz="quarter" idx="10"/>
          </p:nvPr>
        </p:nvSpPr>
        <p:spPr>
          <a:xfrm>
            <a:off x="1" y="0"/>
            <a:ext cx="10007599" cy="1238250"/>
          </a:xfrm>
          <a:blipFill dpi="0" rotWithShape="1">
            <a:blip r:embed="rId2"/>
            <a:srcRect/>
            <a:tile tx="0" ty="0" sx="100000" sy="100000" flip="none" algn="tl"/>
          </a:blipFill>
        </p:spPr>
        <p:txBody>
          <a:bodyPr>
            <a:normAutofit/>
          </a:bodyPr>
          <a:lstStyle>
            <a:lvl1pPr>
              <a:defRPr sz="800">
                <a:latin typeface="Montserrat" pitchFamily="2" charset="77"/>
              </a:defRPr>
            </a:lvl1pPr>
          </a:lstStyle>
          <a:p>
            <a:r>
              <a:rPr lang="en-GB"/>
              <a:t>Click icon to add picture</a:t>
            </a:r>
            <a:endParaRPr lang="en-ID"/>
          </a:p>
        </p:txBody>
      </p:sp>
      <p:sp>
        <p:nvSpPr>
          <p:cNvPr id="4" name="Text Placeholder 7">
            <a:extLst>
              <a:ext uri="{FF2B5EF4-FFF2-40B4-BE49-F238E27FC236}">
                <a16:creationId xmlns:a16="http://schemas.microsoft.com/office/drawing/2014/main" id="{516D5A3B-20DC-4D1C-870F-A052770A6F7A}"/>
              </a:ext>
            </a:extLst>
          </p:cNvPr>
          <p:cNvSpPr>
            <a:spLocks noGrp="1"/>
          </p:cNvSpPr>
          <p:nvPr>
            <p:ph type="body" sz="quarter" idx="11" hasCustomPrompt="1"/>
          </p:nvPr>
        </p:nvSpPr>
        <p:spPr>
          <a:xfrm>
            <a:off x="2824411" y="368895"/>
            <a:ext cx="4358778" cy="132151"/>
          </a:xfrm>
        </p:spPr>
        <p:txBody>
          <a:bodyPr anchor="ctr"/>
          <a:lstStyle>
            <a:lvl1pPr algn="ctr">
              <a:lnSpc>
                <a:spcPct val="100000"/>
              </a:lnSpc>
              <a:spcBef>
                <a:spcPts val="0"/>
              </a:spcBef>
              <a:buNone/>
              <a:defRPr sz="3599" b="1">
                <a:solidFill>
                  <a:schemeClr val="tx2"/>
                </a:solidFill>
                <a:latin typeface="Montserrat" pitchFamily="2" charset="77"/>
              </a:defRPr>
            </a:lvl1pPr>
          </a:lstStyle>
          <a:p>
            <a:pPr lvl="0"/>
            <a:r>
              <a:rPr lang="en-US" dirty="0"/>
              <a:t>Title here</a:t>
            </a:r>
          </a:p>
        </p:txBody>
      </p:sp>
    </p:spTree>
    <p:extLst>
      <p:ext uri="{BB962C8B-B14F-4D97-AF65-F5344CB8AC3E}">
        <p14:creationId xmlns:p14="http://schemas.microsoft.com/office/powerpoint/2010/main" val="3995888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486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epare_Section slide with rubric">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843180-EEDE-05CF-BFBF-286942BBB6C4}"/>
              </a:ext>
            </a:extLst>
          </p:cNvPr>
          <p:cNvSpPr/>
          <p:nvPr userDrawn="1"/>
        </p:nvSpPr>
        <p:spPr>
          <a:xfrm>
            <a:off x="0" y="0"/>
            <a:ext cx="10007600" cy="1238250"/>
          </a:xfrm>
          <a:prstGeom prst="rect">
            <a:avLst/>
          </a:prstGeom>
          <a:gradFill>
            <a:gsLst>
              <a:gs pos="100000">
                <a:schemeClr val="accent5"/>
              </a:gs>
              <a:gs pos="0">
                <a:srgbClr val="B791F7"/>
              </a:gs>
              <a:gs pos="30000">
                <a:srgbClr val="6462E4">
                  <a:lumMod val="100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8FE305BE-18A1-0942-6062-8821EF9E869A}"/>
              </a:ext>
            </a:extLst>
          </p:cNvPr>
          <p:cNvSpPr>
            <a:spLocks noGrp="1"/>
          </p:cNvSpPr>
          <p:nvPr>
            <p:ph type="title"/>
          </p:nvPr>
        </p:nvSpPr>
        <p:spPr>
          <a:xfrm>
            <a:off x="450863" y="607660"/>
            <a:ext cx="3452622" cy="343762"/>
          </a:xfrm>
        </p:spPr>
        <p:txBody>
          <a:bodyPr anchor="t" anchorCtr="0"/>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EE576D92-A183-6157-4180-3A75A6BC1053}"/>
              </a:ext>
            </a:extLst>
          </p:cNvPr>
          <p:cNvSpPr>
            <a:spLocks noGrp="1"/>
          </p:cNvSpPr>
          <p:nvPr>
            <p:ph type="ftr" sz="quarter" idx="10"/>
          </p:nvPr>
        </p:nvSpPr>
        <p:spPr/>
        <p:txBody>
          <a:bodyPr/>
          <a:lstStyle>
            <a:lvl1pPr>
              <a:defRPr>
                <a:solidFill>
                  <a:schemeClr val="bg1">
                    <a:alpha val="0"/>
                  </a:schemeClr>
                </a:solidFill>
              </a:defRPr>
            </a:lvl1pPr>
          </a:lstStyle>
          <a:p>
            <a:pPr defTabSz="914126">
              <a:defRPr/>
            </a:pPr>
            <a:r>
              <a:rPr lang="en-US"/>
              <a:t>Journey to Copilot</a:t>
            </a:r>
          </a:p>
        </p:txBody>
      </p:sp>
      <p:sp>
        <p:nvSpPr>
          <p:cNvPr id="6" name="Slide Number Placeholder 5">
            <a:extLst>
              <a:ext uri="{FF2B5EF4-FFF2-40B4-BE49-F238E27FC236}">
                <a16:creationId xmlns:a16="http://schemas.microsoft.com/office/drawing/2014/main" id="{075DF1DD-E965-5DD5-6A1E-E9943C781597}"/>
              </a:ext>
            </a:extLst>
          </p:cNvPr>
          <p:cNvSpPr>
            <a:spLocks noGrp="1"/>
          </p:cNvSpPr>
          <p:nvPr>
            <p:ph type="sldNum" sz="quarter" idx="11"/>
          </p:nvPr>
        </p:nvSpPr>
        <p:spPr/>
        <p:txBody>
          <a:bodyPr/>
          <a:lstStyle>
            <a:lvl1pPr>
              <a:defRPr>
                <a:solidFill>
                  <a:schemeClr val="bg1"/>
                </a:solidFill>
              </a:defRPr>
            </a:lvl1pPr>
          </a:lstStyle>
          <a:p>
            <a:pPr defTabSz="914126">
              <a:defRPr/>
            </a:pPr>
            <a:fld id="{C67CA0B0-04EF-433A-8113-67BC344D39D3}" type="slidenum">
              <a:rPr lang="en-US" smtClean="0"/>
              <a:pPr defTabSz="914126">
                <a:defRPr/>
              </a:pPr>
              <a:t>‹#›</a:t>
            </a:fld>
            <a:endParaRPr lang="en-US"/>
          </a:p>
        </p:txBody>
      </p:sp>
      <p:sp>
        <p:nvSpPr>
          <p:cNvPr id="7" name="Text Placeholder 6">
            <a:extLst>
              <a:ext uri="{FF2B5EF4-FFF2-40B4-BE49-F238E27FC236}">
                <a16:creationId xmlns:a16="http://schemas.microsoft.com/office/drawing/2014/main" id="{E2DFFF80-41D1-830E-0184-A30400B43C59}"/>
              </a:ext>
            </a:extLst>
          </p:cNvPr>
          <p:cNvSpPr>
            <a:spLocks noGrp="1"/>
          </p:cNvSpPr>
          <p:nvPr>
            <p:ph type="body" sz="quarter" idx="12"/>
          </p:nvPr>
        </p:nvSpPr>
        <p:spPr>
          <a:xfrm>
            <a:off x="450864" y="438958"/>
            <a:ext cx="3452622" cy="143889"/>
          </a:xfrm>
        </p:spPr>
        <p:txBody>
          <a:bodyPr anchor="b"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289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descr="A close-up of a colorful spiral&#10;&#10;Description automatically generated">
            <a:extLst>
              <a:ext uri="{FF2B5EF4-FFF2-40B4-BE49-F238E27FC236}">
                <a16:creationId xmlns:a16="http://schemas.microsoft.com/office/drawing/2014/main" id="{05AD6BD6-B499-AF84-E9A5-BE7C78BBE3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1765" r="11765"/>
          <a:stretch/>
        </p:blipFill>
        <p:spPr>
          <a:xfrm>
            <a:off x="0" y="0"/>
            <a:ext cx="10007600" cy="1238250"/>
          </a:xfrm>
          <a:prstGeom prst="rect">
            <a:avLst/>
          </a:prstGeom>
        </p:spPr>
      </p:pic>
      <p:sp>
        <p:nvSpPr>
          <p:cNvPr id="8" name="Rectangle 7">
            <a:extLst>
              <a:ext uri="{FF2B5EF4-FFF2-40B4-BE49-F238E27FC236}">
                <a16:creationId xmlns:a16="http://schemas.microsoft.com/office/drawing/2014/main" id="{108F13F4-2AA0-2751-9C54-183410D351E2}"/>
              </a:ext>
            </a:extLst>
          </p:cNvPr>
          <p:cNvSpPr/>
          <p:nvPr userDrawn="1"/>
        </p:nvSpPr>
        <p:spPr>
          <a:xfrm>
            <a:off x="0" y="0"/>
            <a:ext cx="5431208" cy="1238250"/>
          </a:xfrm>
          <a:prstGeom prst="rect">
            <a:avLst/>
          </a:prstGeom>
          <a:gradFill flip="none" rotWithShape="1">
            <a:gsLst>
              <a:gs pos="26000">
                <a:schemeClr val="bg1">
                  <a:alpha val="58000"/>
                </a:schemeClr>
              </a:gs>
              <a:gs pos="70000">
                <a:schemeClr val="bg1">
                  <a:alpha val="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Rectangle 9">
            <a:extLst>
              <a:ext uri="{FF2B5EF4-FFF2-40B4-BE49-F238E27FC236}">
                <a16:creationId xmlns:a16="http://schemas.microsoft.com/office/drawing/2014/main" id="{1ADF4F93-13B7-9E90-F2C3-66C182809D12}"/>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descr="A close-up of a colorful spiral&#10;&#10;Description automatically generated">
            <a:extLst>
              <a:ext uri="{FF2B5EF4-FFF2-40B4-BE49-F238E27FC236}">
                <a16:creationId xmlns:a16="http://schemas.microsoft.com/office/drawing/2014/main" id="{799145B4-A11C-C3DF-BA47-3700F47BF4ED}"/>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artisticBlur radius="56"/>
                    </a14:imgEffect>
                  </a14:imgLayer>
                </a14:imgProps>
              </a:ext>
              <a:ext uri="{28A0092B-C50C-407E-A947-70E740481C1C}">
                <a14:useLocalDpi xmlns:a14="http://schemas.microsoft.com/office/drawing/2010/main"/>
              </a:ext>
            </a:extLst>
          </a:blip>
          <a:srcRect l="3677" t="41133" r="34559" b="20191"/>
          <a:stretch/>
        </p:blipFill>
        <p:spPr>
          <a:xfrm>
            <a:off x="416983" y="412140"/>
            <a:ext cx="7005320" cy="542759"/>
          </a:xfrm>
          <a:prstGeom prst="roundRect">
            <a:avLst>
              <a:gd name="adj" fmla="val 16667"/>
            </a:avLst>
          </a:prstGeom>
          <a:ln>
            <a:noFill/>
          </a:ln>
          <a:effectLst>
            <a:softEdge rad="0"/>
          </a:effectLst>
          <a:scene3d>
            <a:camera prst="orthographicFront"/>
            <a:lightRig rig="contrasting" dir="t">
              <a:rot lat="0" lon="0" rev="4200000"/>
            </a:lightRig>
          </a:scene3d>
          <a:sp3d prstMaterial="plastic">
            <a:bevelT w="0" h="0" prst="relaxedInset"/>
            <a:contourClr>
              <a:srgbClr val="969696"/>
            </a:contourClr>
          </a:sp3d>
        </p:spPr>
      </p:pic>
      <p:sp>
        <p:nvSpPr>
          <p:cNvPr id="4" name="Rectangle: Rounded Corners 3">
            <a:extLst>
              <a:ext uri="{FF2B5EF4-FFF2-40B4-BE49-F238E27FC236}">
                <a16:creationId xmlns:a16="http://schemas.microsoft.com/office/drawing/2014/main" id="{6CFC3848-31B0-12FC-5D3C-1FC94FD228E5}"/>
              </a:ext>
            </a:extLst>
          </p:cNvPr>
          <p:cNvSpPr/>
          <p:nvPr userDrawn="1"/>
        </p:nvSpPr>
        <p:spPr>
          <a:xfrm>
            <a:off x="416983" y="412140"/>
            <a:ext cx="7005320" cy="542759"/>
          </a:xfrm>
          <a:prstGeom prst="roundRect">
            <a:avLst/>
          </a:prstGeom>
          <a:gradFill flip="none" rotWithShape="1">
            <a:gsLst>
              <a:gs pos="89000">
                <a:schemeClr val="bg1">
                  <a:alpha val="21000"/>
                </a:schemeClr>
              </a:gs>
              <a:gs pos="100000">
                <a:schemeClr val="bg1">
                  <a:alpha val="58000"/>
                </a:scheme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Rectangle: Rounded Corners 12">
            <a:extLst>
              <a:ext uri="{FF2B5EF4-FFF2-40B4-BE49-F238E27FC236}">
                <a16:creationId xmlns:a16="http://schemas.microsoft.com/office/drawing/2014/main" id="{57DF3D89-1F38-68AF-6810-97AA81AC8C89}"/>
              </a:ext>
            </a:extLst>
          </p:cNvPr>
          <p:cNvSpPr/>
          <p:nvPr userDrawn="1"/>
        </p:nvSpPr>
        <p:spPr>
          <a:xfrm>
            <a:off x="795295" y="744633"/>
            <a:ext cx="6199601" cy="12781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magnify" title="Icon of a magnifying glass">
            <a:extLst>
              <a:ext uri="{FF2B5EF4-FFF2-40B4-BE49-F238E27FC236}">
                <a16:creationId xmlns:a16="http://schemas.microsoft.com/office/drawing/2014/main" id="{B5E74FB4-99CE-B56C-F3BE-9224CCF064E1}"/>
              </a:ext>
            </a:extLst>
          </p:cNvPr>
          <p:cNvSpPr>
            <a:spLocks noChangeAspect="1" noEditPoints="1"/>
          </p:cNvSpPr>
          <p:nvPr userDrawn="1"/>
        </p:nvSpPr>
        <p:spPr bwMode="auto">
          <a:xfrm flipH="1">
            <a:off x="6508769" y="778957"/>
            <a:ext cx="252956" cy="5457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16" name="Title 15">
            <a:extLst>
              <a:ext uri="{FF2B5EF4-FFF2-40B4-BE49-F238E27FC236}">
                <a16:creationId xmlns:a16="http://schemas.microsoft.com/office/drawing/2014/main" id="{1AB79229-7EF8-8D54-ED6D-2A2E11C74F94}"/>
              </a:ext>
            </a:extLst>
          </p:cNvPr>
          <p:cNvSpPr>
            <a:spLocks noGrp="1"/>
          </p:cNvSpPr>
          <p:nvPr>
            <p:ph type="title"/>
          </p:nvPr>
        </p:nvSpPr>
        <p:spPr>
          <a:xfrm>
            <a:off x="748946" y="578170"/>
            <a:ext cx="6306873" cy="161609"/>
          </a:xfrm>
        </p:spPr>
        <p:txBody>
          <a:bodyPr/>
          <a:lstStyle>
            <a:lvl1pPr>
              <a:defRPr>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4" name="Text Placeholder 23">
            <a:extLst>
              <a:ext uri="{FF2B5EF4-FFF2-40B4-BE49-F238E27FC236}">
                <a16:creationId xmlns:a16="http://schemas.microsoft.com/office/drawing/2014/main" id="{44FD65AF-CF48-C43D-0B1B-B1AD516E4D77}"/>
              </a:ext>
            </a:extLst>
          </p:cNvPr>
          <p:cNvSpPr>
            <a:spLocks noGrp="1"/>
          </p:cNvSpPr>
          <p:nvPr>
            <p:ph type="body" sz="quarter" idx="10"/>
          </p:nvPr>
        </p:nvSpPr>
        <p:spPr>
          <a:xfrm>
            <a:off x="805076" y="764988"/>
            <a:ext cx="5600607" cy="82066"/>
          </a:xfrm>
        </p:spPr>
        <p:txBody>
          <a:bodyPr/>
          <a:lstStyle>
            <a:lvl1pPr marL="0" indent="0">
              <a:buNone/>
              <a:defRPr/>
            </a:lvl1pPr>
          </a:lstStyle>
          <a:p>
            <a:pPr lvl="0"/>
            <a:r>
              <a:rPr lang="en-US"/>
              <a:t>Click to edit Master text styles</a:t>
            </a:r>
          </a:p>
        </p:txBody>
      </p:sp>
      <p:grpSp>
        <p:nvGrpSpPr>
          <p:cNvPr id="31" name="Group 30">
            <a:extLst>
              <a:ext uri="{FF2B5EF4-FFF2-40B4-BE49-F238E27FC236}">
                <a16:creationId xmlns:a16="http://schemas.microsoft.com/office/drawing/2014/main" id="{F9844A26-1988-5CF0-0512-FD5DB0A10493}"/>
              </a:ext>
            </a:extLst>
          </p:cNvPr>
          <p:cNvGrpSpPr/>
          <p:nvPr userDrawn="1"/>
        </p:nvGrpSpPr>
        <p:grpSpPr>
          <a:xfrm>
            <a:off x="410728" y="125003"/>
            <a:ext cx="1271800" cy="59815"/>
            <a:chOff x="508000" y="692322"/>
            <a:chExt cx="1742534" cy="372580"/>
          </a:xfrm>
        </p:grpSpPr>
        <p:pic>
          <p:nvPicPr>
            <p:cNvPr id="9" name="MS logo gray - EMF" descr="Microsoft logo, gray text version">
              <a:extLst>
                <a:ext uri="{FF2B5EF4-FFF2-40B4-BE49-F238E27FC236}">
                  <a16:creationId xmlns:a16="http://schemas.microsoft.com/office/drawing/2014/main" id="{9F910978-B2E2-A761-DB69-56257446170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30" name="Freeform: Shape 29">
              <a:extLst>
                <a:ext uri="{FF2B5EF4-FFF2-40B4-BE49-F238E27FC236}">
                  <a16:creationId xmlns:a16="http://schemas.microsoft.com/office/drawing/2014/main" id="{71A4613D-97FC-C7D4-40A9-576E9C03D440}"/>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grpSp>
      <p:sp>
        <p:nvSpPr>
          <p:cNvPr id="34" name="Freeform: Shape 33">
            <a:extLst>
              <a:ext uri="{FF2B5EF4-FFF2-40B4-BE49-F238E27FC236}">
                <a16:creationId xmlns:a16="http://schemas.microsoft.com/office/drawing/2014/main" id="{F93F6363-616A-CDD2-CAE0-DBC4E69EE419}"/>
              </a:ext>
            </a:extLst>
          </p:cNvPr>
          <p:cNvSpPr/>
          <p:nvPr userDrawn="1"/>
        </p:nvSpPr>
        <p:spPr>
          <a:xfrm>
            <a:off x="1350837" y="499827"/>
            <a:ext cx="2582291" cy="55700"/>
          </a:xfrm>
          <a:custGeom>
            <a:avLst/>
            <a:gdLst/>
            <a:ahLst/>
            <a:cxnLst/>
            <a:rect l="l" t="t" r="r" b="b"/>
            <a:pathLst>
              <a:path w="3145938" h="308493">
                <a:moveTo>
                  <a:pt x="1730876" y="125853"/>
                </a:moveTo>
                <a:cubicBezTo>
                  <a:pt x="1724737" y="125853"/>
                  <a:pt x="1719339" y="126953"/>
                  <a:pt x="1714684" y="129153"/>
                </a:cubicBezTo>
                <a:cubicBezTo>
                  <a:pt x="1710028" y="131352"/>
                  <a:pt x="1706114" y="134243"/>
                  <a:pt x="1702943" y="137824"/>
                </a:cubicBezTo>
                <a:cubicBezTo>
                  <a:pt x="1699771" y="141405"/>
                  <a:pt x="1697392" y="145498"/>
                  <a:pt x="1695806" y="150102"/>
                </a:cubicBezTo>
                <a:cubicBezTo>
                  <a:pt x="1694220" y="154707"/>
                  <a:pt x="1693427" y="159413"/>
                  <a:pt x="1693427" y="164222"/>
                </a:cubicBezTo>
                <a:cubicBezTo>
                  <a:pt x="1693427" y="169441"/>
                  <a:pt x="1694169" y="174787"/>
                  <a:pt x="1695652" y="180261"/>
                </a:cubicBezTo>
                <a:cubicBezTo>
                  <a:pt x="1697136" y="185735"/>
                  <a:pt x="1699413" y="190723"/>
                  <a:pt x="1702482" y="195225"/>
                </a:cubicBezTo>
                <a:cubicBezTo>
                  <a:pt x="1705552" y="199727"/>
                  <a:pt x="1709465" y="203436"/>
                  <a:pt x="1714223" y="206352"/>
                </a:cubicBezTo>
                <a:cubicBezTo>
                  <a:pt x="1718981" y="209269"/>
                  <a:pt x="1724634" y="210727"/>
                  <a:pt x="1731183" y="210727"/>
                </a:cubicBezTo>
                <a:cubicBezTo>
                  <a:pt x="1737015" y="210727"/>
                  <a:pt x="1742182" y="209652"/>
                  <a:pt x="1746684" y="207504"/>
                </a:cubicBezTo>
                <a:cubicBezTo>
                  <a:pt x="1751186" y="205355"/>
                  <a:pt x="1754946" y="202388"/>
                  <a:pt x="1757965" y="198602"/>
                </a:cubicBezTo>
                <a:cubicBezTo>
                  <a:pt x="1760983" y="194816"/>
                  <a:pt x="1763285" y="190339"/>
                  <a:pt x="1764871" y="185172"/>
                </a:cubicBezTo>
                <a:cubicBezTo>
                  <a:pt x="1766457" y="180005"/>
                  <a:pt x="1767250" y="174403"/>
                  <a:pt x="1767250" y="168366"/>
                </a:cubicBezTo>
                <a:cubicBezTo>
                  <a:pt x="1767250" y="162023"/>
                  <a:pt x="1766508" y="156242"/>
                  <a:pt x="1765025" y="151023"/>
                </a:cubicBezTo>
                <a:cubicBezTo>
                  <a:pt x="1763541" y="145805"/>
                  <a:pt x="1761290" y="141329"/>
                  <a:pt x="1758272" y="137594"/>
                </a:cubicBezTo>
                <a:cubicBezTo>
                  <a:pt x="1755253" y="133859"/>
                  <a:pt x="1751468" y="130969"/>
                  <a:pt x="1746914" y="128922"/>
                </a:cubicBezTo>
                <a:cubicBezTo>
                  <a:pt x="1742361" y="126876"/>
                  <a:pt x="1737015" y="125853"/>
                  <a:pt x="1730876" y="125853"/>
                </a:cubicBezTo>
                <a:close/>
                <a:moveTo>
                  <a:pt x="2943927" y="103752"/>
                </a:moveTo>
                <a:cubicBezTo>
                  <a:pt x="2930012" y="103752"/>
                  <a:pt x="2919012" y="108612"/>
                  <a:pt x="2910929" y="118332"/>
                </a:cubicBezTo>
                <a:cubicBezTo>
                  <a:pt x="2902846" y="128053"/>
                  <a:pt x="2898804" y="141456"/>
                  <a:pt x="2898804" y="158544"/>
                </a:cubicBezTo>
                <a:cubicBezTo>
                  <a:pt x="2898804" y="175017"/>
                  <a:pt x="2902897" y="187986"/>
                  <a:pt x="2911083" y="197451"/>
                </a:cubicBezTo>
                <a:cubicBezTo>
                  <a:pt x="2919268" y="206915"/>
                  <a:pt x="2930216" y="211647"/>
                  <a:pt x="2943927" y="211647"/>
                </a:cubicBezTo>
                <a:cubicBezTo>
                  <a:pt x="2957945" y="211647"/>
                  <a:pt x="2968714" y="206992"/>
                  <a:pt x="2976235" y="197681"/>
                </a:cubicBezTo>
                <a:cubicBezTo>
                  <a:pt x="2983755" y="188370"/>
                  <a:pt x="2987515" y="175119"/>
                  <a:pt x="2987515" y="157930"/>
                </a:cubicBezTo>
                <a:cubicBezTo>
                  <a:pt x="2987515" y="140638"/>
                  <a:pt x="2983755" y="127285"/>
                  <a:pt x="2976235" y="117872"/>
                </a:cubicBezTo>
                <a:cubicBezTo>
                  <a:pt x="2968714" y="108458"/>
                  <a:pt x="2957945" y="103752"/>
                  <a:pt x="2943927" y="103752"/>
                </a:cubicBezTo>
                <a:close/>
                <a:moveTo>
                  <a:pt x="2588116" y="103752"/>
                </a:moveTo>
                <a:cubicBezTo>
                  <a:pt x="2575429" y="103752"/>
                  <a:pt x="2565222" y="108254"/>
                  <a:pt x="2557497" y="117258"/>
                </a:cubicBezTo>
                <a:cubicBezTo>
                  <a:pt x="2549772" y="126262"/>
                  <a:pt x="2545910" y="137517"/>
                  <a:pt x="2545910" y="151023"/>
                </a:cubicBezTo>
                <a:lnTo>
                  <a:pt x="2545910" y="170515"/>
                </a:lnTo>
                <a:cubicBezTo>
                  <a:pt x="2545910" y="181975"/>
                  <a:pt x="2549568" y="191695"/>
                  <a:pt x="2556883" y="199676"/>
                </a:cubicBezTo>
                <a:cubicBezTo>
                  <a:pt x="2564199" y="207657"/>
                  <a:pt x="2573485" y="211647"/>
                  <a:pt x="2584740" y="211647"/>
                </a:cubicBezTo>
                <a:cubicBezTo>
                  <a:pt x="2597939" y="211647"/>
                  <a:pt x="2608299" y="206506"/>
                  <a:pt x="2615819" y="196223"/>
                </a:cubicBezTo>
                <a:cubicBezTo>
                  <a:pt x="2623340" y="185940"/>
                  <a:pt x="2627100" y="171589"/>
                  <a:pt x="2627100" y="153172"/>
                </a:cubicBezTo>
                <a:cubicBezTo>
                  <a:pt x="2627100" y="137722"/>
                  <a:pt x="2623596" y="125623"/>
                  <a:pt x="2616587" y="116874"/>
                </a:cubicBezTo>
                <a:cubicBezTo>
                  <a:pt x="2609578" y="108126"/>
                  <a:pt x="2600088" y="103752"/>
                  <a:pt x="2588116" y="103752"/>
                </a:cubicBezTo>
                <a:close/>
                <a:moveTo>
                  <a:pt x="2391477" y="103752"/>
                </a:moveTo>
                <a:cubicBezTo>
                  <a:pt x="2377562" y="103752"/>
                  <a:pt x="2366562" y="108612"/>
                  <a:pt x="2358479" y="118332"/>
                </a:cubicBezTo>
                <a:cubicBezTo>
                  <a:pt x="2350396" y="128053"/>
                  <a:pt x="2346354" y="141456"/>
                  <a:pt x="2346354" y="158544"/>
                </a:cubicBezTo>
                <a:cubicBezTo>
                  <a:pt x="2346354" y="175017"/>
                  <a:pt x="2350447" y="187986"/>
                  <a:pt x="2358633" y="197451"/>
                </a:cubicBezTo>
                <a:cubicBezTo>
                  <a:pt x="2366818" y="206915"/>
                  <a:pt x="2377766" y="211647"/>
                  <a:pt x="2391477" y="211647"/>
                </a:cubicBezTo>
                <a:cubicBezTo>
                  <a:pt x="2405495" y="211647"/>
                  <a:pt x="2416264" y="206992"/>
                  <a:pt x="2423785" y="197681"/>
                </a:cubicBezTo>
                <a:cubicBezTo>
                  <a:pt x="2431305" y="188370"/>
                  <a:pt x="2435065" y="175119"/>
                  <a:pt x="2435065" y="157930"/>
                </a:cubicBezTo>
                <a:cubicBezTo>
                  <a:pt x="2435065" y="140638"/>
                  <a:pt x="2431305" y="127285"/>
                  <a:pt x="2423785" y="117872"/>
                </a:cubicBezTo>
                <a:cubicBezTo>
                  <a:pt x="2416264" y="108458"/>
                  <a:pt x="2405495" y="103752"/>
                  <a:pt x="2391477" y="103752"/>
                </a:cubicBezTo>
                <a:close/>
                <a:moveTo>
                  <a:pt x="1038927" y="103752"/>
                </a:moveTo>
                <a:cubicBezTo>
                  <a:pt x="1025012" y="103752"/>
                  <a:pt x="1014013" y="108612"/>
                  <a:pt x="1005929" y="118332"/>
                </a:cubicBezTo>
                <a:cubicBezTo>
                  <a:pt x="997846" y="128053"/>
                  <a:pt x="993804" y="141456"/>
                  <a:pt x="993804" y="158544"/>
                </a:cubicBezTo>
                <a:cubicBezTo>
                  <a:pt x="993804" y="175017"/>
                  <a:pt x="997897" y="187986"/>
                  <a:pt x="1006083" y="197451"/>
                </a:cubicBezTo>
                <a:cubicBezTo>
                  <a:pt x="1014268" y="206915"/>
                  <a:pt x="1025217" y="211647"/>
                  <a:pt x="1038927" y="211647"/>
                </a:cubicBezTo>
                <a:cubicBezTo>
                  <a:pt x="1052945" y="211647"/>
                  <a:pt x="1063714" y="206992"/>
                  <a:pt x="1071235" y="197681"/>
                </a:cubicBezTo>
                <a:cubicBezTo>
                  <a:pt x="1078755" y="188370"/>
                  <a:pt x="1082515" y="175119"/>
                  <a:pt x="1082515" y="157930"/>
                </a:cubicBezTo>
                <a:cubicBezTo>
                  <a:pt x="1082515" y="140638"/>
                  <a:pt x="1078755" y="127285"/>
                  <a:pt x="1071235" y="117872"/>
                </a:cubicBezTo>
                <a:cubicBezTo>
                  <a:pt x="1063714" y="108458"/>
                  <a:pt x="1052945" y="103752"/>
                  <a:pt x="1038927" y="103752"/>
                </a:cubicBezTo>
                <a:close/>
                <a:moveTo>
                  <a:pt x="715077" y="103752"/>
                </a:moveTo>
                <a:cubicBezTo>
                  <a:pt x="701162" y="103752"/>
                  <a:pt x="690162" y="108612"/>
                  <a:pt x="682079" y="118332"/>
                </a:cubicBezTo>
                <a:cubicBezTo>
                  <a:pt x="673996" y="128053"/>
                  <a:pt x="669954" y="141456"/>
                  <a:pt x="669954" y="158544"/>
                </a:cubicBezTo>
                <a:cubicBezTo>
                  <a:pt x="669954" y="175017"/>
                  <a:pt x="674047" y="187986"/>
                  <a:pt x="682233" y="197451"/>
                </a:cubicBezTo>
                <a:cubicBezTo>
                  <a:pt x="690418" y="206915"/>
                  <a:pt x="701366" y="211647"/>
                  <a:pt x="715077" y="211647"/>
                </a:cubicBezTo>
                <a:cubicBezTo>
                  <a:pt x="729095" y="211647"/>
                  <a:pt x="739864" y="206992"/>
                  <a:pt x="747385" y="197681"/>
                </a:cubicBezTo>
                <a:cubicBezTo>
                  <a:pt x="754905" y="188370"/>
                  <a:pt x="758665" y="175119"/>
                  <a:pt x="758665" y="157930"/>
                </a:cubicBezTo>
                <a:cubicBezTo>
                  <a:pt x="758665" y="140638"/>
                  <a:pt x="754905" y="127285"/>
                  <a:pt x="747385" y="117872"/>
                </a:cubicBezTo>
                <a:cubicBezTo>
                  <a:pt x="739864" y="108458"/>
                  <a:pt x="729095" y="103752"/>
                  <a:pt x="715077" y="103752"/>
                </a:cubicBezTo>
                <a:close/>
                <a:moveTo>
                  <a:pt x="2701110" y="79042"/>
                </a:moveTo>
                <a:lnTo>
                  <a:pt x="2736717" y="79042"/>
                </a:lnTo>
                <a:lnTo>
                  <a:pt x="2736717" y="236204"/>
                </a:lnTo>
                <a:lnTo>
                  <a:pt x="2701110" y="236204"/>
                </a:lnTo>
                <a:close/>
                <a:moveTo>
                  <a:pt x="291284" y="79042"/>
                </a:moveTo>
                <a:lnTo>
                  <a:pt x="326892" y="79042"/>
                </a:lnTo>
                <a:lnTo>
                  <a:pt x="326892" y="236204"/>
                </a:lnTo>
                <a:lnTo>
                  <a:pt x="291284" y="236204"/>
                </a:lnTo>
                <a:close/>
                <a:moveTo>
                  <a:pt x="605842" y="76279"/>
                </a:moveTo>
                <a:cubicBezTo>
                  <a:pt x="612288" y="76279"/>
                  <a:pt x="617200" y="77251"/>
                  <a:pt x="620576" y="79195"/>
                </a:cubicBezTo>
                <a:lnTo>
                  <a:pt x="620576" y="112961"/>
                </a:lnTo>
                <a:cubicBezTo>
                  <a:pt x="616279" y="109584"/>
                  <a:pt x="610088" y="107896"/>
                  <a:pt x="602005" y="107896"/>
                </a:cubicBezTo>
                <a:cubicBezTo>
                  <a:pt x="591466" y="107896"/>
                  <a:pt x="582667" y="112654"/>
                  <a:pt x="575607" y="122169"/>
                </a:cubicBezTo>
                <a:cubicBezTo>
                  <a:pt x="568547" y="131685"/>
                  <a:pt x="565017" y="144628"/>
                  <a:pt x="565017" y="160999"/>
                </a:cubicBezTo>
                <a:lnTo>
                  <a:pt x="565017" y="236204"/>
                </a:lnTo>
                <a:lnTo>
                  <a:pt x="529410" y="236204"/>
                </a:lnTo>
                <a:lnTo>
                  <a:pt x="529410" y="79042"/>
                </a:lnTo>
                <a:lnTo>
                  <a:pt x="565017" y="79042"/>
                </a:lnTo>
                <a:lnTo>
                  <a:pt x="565017" y="111426"/>
                </a:lnTo>
                <a:lnTo>
                  <a:pt x="565631" y="111426"/>
                </a:lnTo>
                <a:cubicBezTo>
                  <a:pt x="569109" y="100375"/>
                  <a:pt x="574456" y="91755"/>
                  <a:pt x="581669" y="85564"/>
                </a:cubicBezTo>
                <a:cubicBezTo>
                  <a:pt x="588883" y="79374"/>
                  <a:pt x="596940" y="76279"/>
                  <a:pt x="605842" y="76279"/>
                </a:cubicBezTo>
                <a:close/>
                <a:moveTo>
                  <a:pt x="2946076" y="75358"/>
                </a:moveTo>
                <a:cubicBezTo>
                  <a:pt x="2970633" y="75358"/>
                  <a:pt x="2989766" y="82572"/>
                  <a:pt x="3003477" y="96999"/>
                </a:cubicBezTo>
                <a:cubicBezTo>
                  <a:pt x="3017188" y="111426"/>
                  <a:pt x="3024043" y="131429"/>
                  <a:pt x="3024043" y="157009"/>
                </a:cubicBezTo>
                <a:cubicBezTo>
                  <a:pt x="3024043" y="182077"/>
                  <a:pt x="3016651" y="202157"/>
                  <a:pt x="3001866" y="217249"/>
                </a:cubicBezTo>
                <a:cubicBezTo>
                  <a:pt x="2987080" y="232342"/>
                  <a:pt x="2967205" y="239888"/>
                  <a:pt x="2942239" y="239888"/>
                </a:cubicBezTo>
                <a:cubicBezTo>
                  <a:pt x="2917989" y="239888"/>
                  <a:pt x="2898625" y="232546"/>
                  <a:pt x="2884147" y="217863"/>
                </a:cubicBezTo>
                <a:cubicBezTo>
                  <a:pt x="2869669" y="203181"/>
                  <a:pt x="2862430" y="183714"/>
                  <a:pt x="2862430" y="159465"/>
                </a:cubicBezTo>
                <a:cubicBezTo>
                  <a:pt x="2862430" y="133066"/>
                  <a:pt x="2869976" y="112449"/>
                  <a:pt x="2885068" y="97613"/>
                </a:cubicBezTo>
                <a:cubicBezTo>
                  <a:pt x="2900160" y="82776"/>
                  <a:pt x="2920496" y="75358"/>
                  <a:pt x="2946076" y="75358"/>
                </a:cubicBezTo>
                <a:close/>
                <a:moveTo>
                  <a:pt x="2600241" y="75358"/>
                </a:moveTo>
                <a:cubicBezTo>
                  <a:pt x="2620194" y="75358"/>
                  <a:pt x="2635746" y="82367"/>
                  <a:pt x="2646899" y="96385"/>
                </a:cubicBezTo>
                <a:cubicBezTo>
                  <a:pt x="2658052" y="110403"/>
                  <a:pt x="2663628" y="129229"/>
                  <a:pt x="2663628" y="152865"/>
                </a:cubicBezTo>
                <a:cubicBezTo>
                  <a:pt x="2663628" y="179059"/>
                  <a:pt x="2657335" y="200034"/>
                  <a:pt x="2644750" y="215791"/>
                </a:cubicBezTo>
                <a:cubicBezTo>
                  <a:pt x="2632165" y="231549"/>
                  <a:pt x="2614975" y="239427"/>
                  <a:pt x="2593181" y="239427"/>
                </a:cubicBezTo>
                <a:cubicBezTo>
                  <a:pt x="2573127" y="239427"/>
                  <a:pt x="2557676" y="230628"/>
                  <a:pt x="2546831" y="213029"/>
                </a:cubicBezTo>
                <a:lnTo>
                  <a:pt x="2546217" y="213029"/>
                </a:lnTo>
                <a:lnTo>
                  <a:pt x="2546217" y="308493"/>
                </a:lnTo>
                <a:lnTo>
                  <a:pt x="2510610" y="308493"/>
                </a:lnTo>
                <a:lnTo>
                  <a:pt x="2510610" y="79042"/>
                </a:lnTo>
                <a:lnTo>
                  <a:pt x="2546217" y="79042"/>
                </a:lnTo>
                <a:lnTo>
                  <a:pt x="2546217" y="106668"/>
                </a:lnTo>
                <a:lnTo>
                  <a:pt x="2546831" y="106668"/>
                </a:lnTo>
                <a:cubicBezTo>
                  <a:pt x="2559007" y="85795"/>
                  <a:pt x="2576810" y="75358"/>
                  <a:pt x="2600241" y="75358"/>
                </a:cubicBezTo>
                <a:close/>
                <a:moveTo>
                  <a:pt x="2393626" y="75358"/>
                </a:moveTo>
                <a:cubicBezTo>
                  <a:pt x="2418183" y="75358"/>
                  <a:pt x="2437316" y="82572"/>
                  <a:pt x="2451027" y="96999"/>
                </a:cubicBezTo>
                <a:cubicBezTo>
                  <a:pt x="2464738" y="111426"/>
                  <a:pt x="2471593" y="131429"/>
                  <a:pt x="2471593" y="157009"/>
                </a:cubicBezTo>
                <a:cubicBezTo>
                  <a:pt x="2471593" y="182077"/>
                  <a:pt x="2464201" y="202157"/>
                  <a:pt x="2449416" y="217249"/>
                </a:cubicBezTo>
                <a:cubicBezTo>
                  <a:pt x="2434630" y="232342"/>
                  <a:pt x="2414755" y="239888"/>
                  <a:pt x="2389789" y="239888"/>
                </a:cubicBezTo>
                <a:cubicBezTo>
                  <a:pt x="2365539" y="239888"/>
                  <a:pt x="2346175" y="232546"/>
                  <a:pt x="2331697" y="217863"/>
                </a:cubicBezTo>
                <a:cubicBezTo>
                  <a:pt x="2317219" y="203181"/>
                  <a:pt x="2309980" y="183714"/>
                  <a:pt x="2309980" y="159465"/>
                </a:cubicBezTo>
                <a:cubicBezTo>
                  <a:pt x="2309980" y="133066"/>
                  <a:pt x="2317526" y="112449"/>
                  <a:pt x="2332618" y="97613"/>
                </a:cubicBezTo>
                <a:cubicBezTo>
                  <a:pt x="2347710" y="82776"/>
                  <a:pt x="2368046" y="75358"/>
                  <a:pt x="2393626" y="75358"/>
                </a:cubicBezTo>
                <a:close/>
                <a:moveTo>
                  <a:pt x="1041076" y="75358"/>
                </a:moveTo>
                <a:cubicBezTo>
                  <a:pt x="1065633" y="75358"/>
                  <a:pt x="1084766" y="82572"/>
                  <a:pt x="1098477" y="96999"/>
                </a:cubicBezTo>
                <a:cubicBezTo>
                  <a:pt x="1112188" y="111426"/>
                  <a:pt x="1119043" y="131429"/>
                  <a:pt x="1119043" y="157009"/>
                </a:cubicBezTo>
                <a:cubicBezTo>
                  <a:pt x="1119043" y="182077"/>
                  <a:pt x="1111651" y="202157"/>
                  <a:pt x="1096866" y="217249"/>
                </a:cubicBezTo>
                <a:cubicBezTo>
                  <a:pt x="1082080" y="232342"/>
                  <a:pt x="1062205" y="239888"/>
                  <a:pt x="1037239" y="239888"/>
                </a:cubicBezTo>
                <a:cubicBezTo>
                  <a:pt x="1012989" y="239888"/>
                  <a:pt x="993625" y="232546"/>
                  <a:pt x="979147" y="217863"/>
                </a:cubicBezTo>
                <a:cubicBezTo>
                  <a:pt x="964669" y="203181"/>
                  <a:pt x="957430" y="183714"/>
                  <a:pt x="957430" y="159465"/>
                </a:cubicBezTo>
                <a:cubicBezTo>
                  <a:pt x="957430" y="133066"/>
                  <a:pt x="964976" y="112449"/>
                  <a:pt x="980068" y="97613"/>
                </a:cubicBezTo>
                <a:cubicBezTo>
                  <a:pt x="995160" y="82776"/>
                  <a:pt x="1015496" y="75358"/>
                  <a:pt x="1041076" y="75358"/>
                </a:cubicBezTo>
                <a:close/>
                <a:moveTo>
                  <a:pt x="888695" y="75358"/>
                </a:moveTo>
                <a:cubicBezTo>
                  <a:pt x="903224" y="75358"/>
                  <a:pt x="916218" y="77558"/>
                  <a:pt x="927678" y="81958"/>
                </a:cubicBezTo>
                <a:lnTo>
                  <a:pt x="927678" y="113114"/>
                </a:lnTo>
                <a:cubicBezTo>
                  <a:pt x="916628" y="105542"/>
                  <a:pt x="903940" y="101757"/>
                  <a:pt x="889615" y="101757"/>
                </a:cubicBezTo>
                <a:cubicBezTo>
                  <a:pt x="885113" y="101757"/>
                  <a:pt x="881046" y="102217"/>
                  <a:pt x="877414" y="103138"/>
                </a:cubicBezTo>
                <a:cubicBezTo>
                  <a:pt x="873781" y="104059"/>
                  <a:pt x="870686" y="105338"/>
                  <a:pt x="868128" y="106975"/>
                </a:cubicBezTo>
                <a:cubicBezTo>
                  <a:pt x="865570" y="108612"/>
                  <a:pt x="863575" y="110582"/>
                  <a:pt x="862143" y="112884"/>
                </a:cubicBezTo>
                <a:cubicBezTo>
                  <a:pt x="860710" y="115186"/>
                  <a:pt x="859994" y="117718"/>
                  <a:pt x="859994" y="120481"/>
                </a:cubicBezTo>
                <a:cubicBezTo>
                  <a:pt x="859994" y="123858"/>
                  <a:pt x="860710" y="126722"/>
                  <a:pt x="862143" y="129076"/>
                </a:cubicBezTo>
                <a:cubicBezTo>
                  <a:pt x="863575" y="131429"/>
                  <a:pt x="865698" y="133501"/>
                  <a:pt x="868512" y="135292"/>
                </a:cubicBezTo>
                <a:cubicBezTo>
                  <a:pt x="871326" y="137082"/>
                  <a:pt x="874702" y="138719"/>
                  <a:pt x="878642" y="140203"/>
                </a:cubicBezTo>
                <a:cubicBezTo>
                  <a:pt x="882581" y="141687"/>
                  <a:pt x="887109" y="143298"/>
                  <a:pt x="892225" y="145038"/>
                </a:cubicBezTo>
                <a:cubicBezTo>
                  <a:pt x="898978" y="147800"/>
                  <a:pt x="905040" y="150614"/>
                  <a:pt x="910412" y="153479"/>
                </a:cubicBezTo>
                <a:cubicBezTo>
                  <a:pt x="915784" y="156344"/>
                  <a:pt x="920362" y="159593"/>
                  <a:pt x="924148" y="163225"/>
                </a:cubicBezTo>
                <a:cubicBezTo>
                  <a:pt x="927934" y="166857"/>
                  <a:pt x="930850" y="171052"/>
                  <a:pt x="932897" y="175810"/>
                </a:cubicBezTo>
                <a:cubicBezTo>
                  <a:pt x="934943" y="180568"/>
                  <a:pt x="935966" y="186221"/>
                  <a:pt x="935966" y="192770"/>
                </a:cubicBezTo>
                <a:cubicBezTo>
                  <a:pt x="935966" y="200750"/>
                  <a:pt x="934124" y="207708"/>
                  <a:pt x="930441" y="213643"/>
                </a:cubicBezTo>
                <a:cubicBezTo>
                  <a:pt x="926757" y="219577"/>
                  <a:pt x="921846" y="224489"/>
                  <a:pt x="915707" y="228377"/>
                </a:cubicBezTo>
                <a:cubicBezTo>
                  <a:pt x="909568" y="232265"/>
                  <a:pt x="902482" y="235155"/>
                  <a:pt x="894450" y="237048"/>
                </a:cubicBezTo>
                <a:cubicBezTo>
                  <a:pt x="886418" y="238941"/>
                  <a:pt x="877951" y="239888"/>
                  <a:pt x="869049" y="239888"/>
                </a:cubicBezTo>
                <a:cubicBezTo>
                  <a:pt x="851860" y="239888"/>
                  <a:pt x="836972" y="237023"/>
                  <a:pt x="824387" y="231293"/>
                </a:cubicBezTo>
                <a:lnTo>
                  <a:pt x="824387" y="198295"/>
                </a:lnTo>
                <a:cubicBezTo>
                  <a:pt x="837688" y="208424"/>
                  <a:pt x="852371" y="213489"/>
                  <a:pt x="868435" y="213489"/>
                </a:cubicBezTo>
                <a:cubicBezTo>
                  <a:pt x="889922" y="213489"/>
                  <a:pt x="900666" y="207145"/>
                  <a:pt x="900666" y="194458"/>
                </a:cubicBezTo>
                <a:cubicBezTo>
                  <a:pt x="900666" y="190877"/>
                  <a:pt x="899745" y="187833"/>
                  <a:pt x="897903" y="185326"/>
                </a:cubicBezTo>
                <a:cubicBezTo>
                  <a:pt x="896062" y="182819"/>
                  <a:pt x="893580" y="180594"/>
                  <a:pt x="890460" y="178650"/>
                </a:cubicBezTo>
                <a:cubicBezTo>
                  <a:pt x="887339" y="176705"/>
                  <a:pt x="883655" y="174966"/>
                  <a:pt x="879409" y="173431"/>
                </a:cubicBezTo>
                <a:cubicBezTo>
                  <a:pt x="875163" y="171896"/>
                  <a:pt x="870431" y="170157"/>
                  <a:pt x="865212" y="168213"/>
                </a:cubicBezTo>
                <a:cubicBezTo>
                  <a:pt x="858766" y="165655"/>
                  <a:pt x="852960" y="162943"/>
                  <a:pt x="847792" y="160079"/>
                </a:cubicBezTo>
                <a:cubicBezTo>
                  <a:pt x="842625" y="157214"/>
                  <a:pt x="838328" y="153965"/>
                  <a:pt x="834900" y="150333"/>
                </a:cubicBezTo>
                <a:cubicBezTo>
                  <a:pt x="831473" y="146700"/>
                  <a:pt x="828889" y="142582"/>
                  <a:pt x="827150" y="137978"/>
                </a:cubicBezTo>
                <a:cubicBezTo>
                  <a:pt x="825410" y="133373"/>
                  <a:pt x="824540" y="128001"/>
                  <a:pt x="824540" y="121862"/>
                </a:cubicBezTo>
                <a:cubicBezTo>
                  <a:pt x="824540" y="114291"/>
                  <a:pt x="826331" y="107614"/>
                  <a:pt x="829912" y="101833"/>
                </a:cubicBezTo>
                <a:cubicBezTo>
                  <a:pt x="833493" y="96052"/>
                  <a:pt x="838302" y="91192"/>
                  <a:pt x="844339" y="87253"/>
                </a:cubicBezTo>
                <a:cubicBezTo>
                  <a:pt x="850376" y="83313"/>
                  <a:pt x="857231" y="80346"/>
                  <a:pt x="864905" y="78351"/>
                </a:cubicBezTo>
                <a:cubicBezTo>
                  <a:pt x="872579" y="76356"/>
                  <a:pt x="880509" y="75358"/>
                  <a:pt x="888695" y="75358"/>
                </a:cubicBezTo>
                <a:close/>
                <a:moveTo>
                  <a:pt x="717226" y="75358"/>
                </a:moveTo>
                <a:cubicBezTo>
                  <a:pt x="741783" y="75358"/>
                  <a:pt x="760916" y="82572"/>
                  <a:pt x="774627" y="96999"/>
                </a:cubicBezTo>
                <a:cubicBezTo>
                  <a:pt x="788338" y="111426"/>
                  <a:pt x="795193" y="131429"/>
                  <a:pt x="795193" y="157009"/>
                </a:cubicBezTo>
                <a:cubicBezTo>
                  <a:pt x="795193" y="182077"/>
                  <a:pt x="787801" y="202157"/>
                  <a:pt x="773016" y="217249"/>
                </a:cubicBezTo>
                <a:cubicBezTo>
                  <a:pt x="758230" y="232342"/>
                  <a:pt x="738355" y="239888"/>
                  <a:pt x="713389" y="239888"/>
                </a:cubicBezTo>
                <a:cubicBezTo>
                  <a:pt x="689139" y="239888"/>
                  <a:pt x="669775" y="232546"/>
                  <a:pt x="655297" y="217863"/>
                </a:cubicBezTo>
                <a:cubicBezTo>
                  <a:pt x="640819" y="203181"/>
                  <a:pt x="633580" y="183714"/>
                  <a:pt x="633580" y="159465"/>
                </a:cubicBezTo>
                <a:cubicBezTo>
                  <a:pt x="633580" y="133066"/>
                  <a:pt x="641126" y="112449"/>
                  <a:pt x="656218" y="97613"/>
                </a:cubicBezTo>
                <a:cubicBezTo>
                  <a:pt x="671310" y="82776"/>
                  <a:pt x="691646" y="75358"/>
                  <a:pt x="717226" y="75358"/>
                </a:cubicBezTo>
                <a:close/>
                <a:moveTo>
                  <a:pt x="451754" y="75358"/>
                </a:moveTo>
                <a:cubicBezTo>
                  <a:pt x="466078" y="75358"/>
                  <a:pt x="478715" y="77865"/>
                  <a:pt x="489663" y="82879"/>
                </a:cubicBezTo>
                <a:lnTo>
                  <a:pt x="489663" y="116030"/>
                </a:lnTo>
                <a:cubicBezTo>
                  <a:pt x="478715" y="107845"/>
                  <a:pt x="467051" y="103752"/>
                  <a:pt x="454670" y="103752"/>
                </a:cubicBezTo>
                <a:cubicBezTo>
                  <a:pt x="439629" y="103752"/>
                  <a:pt x="427299" y="108842"/>
                  <a:pt x="417681" y="119023"/>
                </a:cubicBezTo>
                <a:cubicBezTo>
                  <a:pt x="408063" y="129204"/>
                  <a:pt x="403254" y="142531"/>
                  <a:pt x="403254" y="159004"/>
                </a:cubicBezTo>
                <a:cubicBezTo>
                  <a:pt x="403254" y="175273"/>
                  <a:pt x="407782" y="188114"/>
                  <a:pt x="416837" y="197527"/>
                </a:cubicBezTo>
                <a:cubicBezTo>
                  <a:pt x="425893" y="206941"/>
                  <a:pt x="438043" y="211647"/>
                  <a:pt x="453289" y="211647"/>
                </a:cubicBezTo>
                <a:cubicBezTo>
                  <a:pt x="466078" y="211647"/>
                  <a:pt x="478152" y="207094"/>
                  <a:pt x="489510" y="197988"/>
                </a:cubicBezTo>
                <a:lnTo>
                  <a:pt x="489510" y="228991"/>
                </a:lnTo>
                <a:cubicBezTo>
                  <a:pt x="476924" y="236255"/>
                  <a:pt x="462037" y="239888"/>
                  <a:pt x="444847" y="239888"/>
                </a:cubicBezTo>
                <a:cubicBezTo>
                  <a:pt x="421518" y="239888"/>
                  <a:pt x="402692" y="232597"/>
                  <a:pt x="388367" y="218017"/>
                </a:cubicBezTo>
                <a:cubicBezTo>
                  <a:pt x="374042" y="203436"/>
                  <a:pt x="366880" y="184533"/>
                  <a:pt x="366880" y="161306"/>
                </a:cubicBezTo>
                <a:cubicBezTo>
                  <a:pt x="366880" y="135420"/>
                  <a:pt x="374579" y="114623"/>
                  <a:pt x="389978" y="98917"/>
                </a:cubicBezTo>
                <a:cubicBezTo>
                  <a:pt x="405377" y="83211"/>
                  <a:pt x="425969" y="75358"/>
                  <a:pt x="451754" y="75358"/>
                </a:cubicBezTo>
                <a:close/>
                <a:moveTo>
                  <a:pt x="3108336" y="32537"/>
                </a:moveTo>
                <a:lnTo>
                  <a:pt x="3108336" y="79042"/>
                </a:lnTo>
                <a:lnTo>
                  <a:pt x="3145938" y="79042"/>
                </a:lnTo>
                <a:lnTo>
                  <a:pt x="3145938" y="106975"/>
                </a:lnTo>
                <a:lnTo>
                  <a:pt x="3108336" y="106975"/>
                </a:lnTo>
                <a:lnTo>
                  <a:pt x="3108336" y="185556"/>
                </a:lnTo>
                <a:cubicBezTo>
                  <a:pt x="3108336" y="194867"/>
                  <a:pt x="3110024" y="201518"/>
                  <a:pt x="3113401" y="205508"/>
                </a:cubicBezTo>
                <a:cubicBezTo>
                  <a:pt x="3116777" y="209499"/>
                  <a:pt x="3122405" y="211494"/>
                  <a:pt x="3130283" y="211494"/>
                </a:cubicBezTo>
                <a:cubicBezTo>
                  <a:pt x="3136320" y="211494"/>
                  <a:pt x="3141538" y="209755"/>
                  <a:pt x="3145938" y="206276"/>
                </a:cubicBezTo>
                <a:lnTo>
                  <a:pt x="3145938" y="234516"/>
                </a:lnTo>
                <a:cubicBezTo>
                  <a:pt x="3138980" y="237995"/>
                  <a:pt x="3129823" y="239734"/>
                  <a:pt x="3118465" y="239734"/>
                </a:cubicBezTo>
                <a:cubicBezTo>
                  <a:pt x="3087975" y="239734"/>
                  <a:pt x="3072729" y="225102"/>
                  <a:pt x="3072729" y="195839"/>
                </a:cubicBezTo>
                <a:lnTo>
                  <a:pt x="3072729" y="106975"/>
                </a:lnTo>
                <a:lnTo>
                  <a:pt x="3046484" y="106975"/>
                </a:lnTo>
                <a:lnTo>
                  <a:pt x="3046484" y="79042"/>
                </a:lnTo>
                <a:lnTo>
                  <a:pt x="3072729" y="79042"/>
                </a:lnTo>
                <a:lnTo>
                  <a:pt x="3072729" y="42667"/>
                </a:lnTo>
                <a:close/>
                <a:moveTo>
                  <a:pt x="1308111" y="32537"/>
                </a:moveTo>
                <a:lnTo>
                  <a:pt x="1308111" y="79042"/>
                </a:lnTo>
                <a:lnTo>
                  <a:pt x="1345713" y="79042"/>
                </a:lnTo>
                <a:lnTo>
                  <a:pt x="1345713" y="106975"/>
                </a:lnTo>
                <a:lnTo>
                  <a:pt x="1308111" y="106975"/>
                </a:lnTo>
                <a:lnTo>
                  <a:pt x="1308111" y="185556"/>
                </a:lnTo>
                <a:cubicBezTo>
                  <a:pt x="1308111" y="194867"/>
                  <a:pt x="1309799" y="201518"/>
                  <a:pt x="1313176" y="205508"/>
                </a:cubicBezTo>
                <a:cubicBezTo>
                  <a:pt x="1316552" y="209499"/>
                  <a:pt x="1322180" y="211494"/>
                  <a:pt x="1330058" y="211494"/>
                </a:cubicBezTo>
                <a:cubicBezTo>
                  <a:pt x="1336095" y="211494"/>
                  <a:pt x="1341314" y="209755"/>
                  <a:pt x="1345713" y="206276"/>
                </a:cubicBezTo>
                <a:lnTo>
                  <a:pt x="1345713" y="234516"/>
                </a:lnTo>
                <a:cubicBezTo>
                  <a:pt x="1338756" y="237995"/>
                  <a:pt x="1329598" y="239734"/>
                  <a:pt x="1318240" y="239734"/>
                </a:cubicBezTo>
                <a:cubicBezTo>
                  <a:pt x="1287749" y="239734"/>
                  <a:pt x="1272504" y="225102"/>
                  <a:pt x="1272504" y="195839"/>
                </a:cubicBezTo>
                <a:lnTo>
                  <a:pt x="1272504" y="106975"/>
                </a:lnTo>
                <a:lnTo>
                  <a:pt x="1246259" y="106975"/>
                </a:lnTo>
                <a:lnTo>
                  <a:pt x="1246259" y="79042"/>
                </a:lnTo>
                <a:lnTo>
                  <a:pt x="1272504" y="79042"/>
                </a:lnTo>
                <a:lnTo>
                  <a:pt x="1272504" y="42667"/>
                </a:lnTo>
                <a:close/>
                <a:moveTo>
                  <a:pt x="1846613" y="16115"/>
                </a:moveTo>
                <a:lnTo>
                  <a:pt x="1954969" y="16115"/>
                </a:lnTo>
                <a:lnTo>
                  <a:pt x="1954969" y="46504"/>
                </a:lnTo>
                <a:lnTo>
                  <a:pt x="1876234" y="46504"/>
                </a:lnTo>
                <a:lnTo>
                  <a:pt x="1872551" y="101603"/>
                </a:lnTo>
                <a:cubicBezTo>
                  <a:pt x="1879611" y="101194"/>
                  <a:pt x="1886006" y="100989"/>
                  <a:pt x="1891736" y="100989"/>
                </a:cubicBezTo>
                <a:cubicBezTo>
                  <a:pt x="1915065" y="100989"/>
                  <a:pt x="1933098" y="106975"/>
                  <a:pt x="1945837" y="118946"/>
                </a:cubicBezTo>
                <a:cubicBezTo>
                  <a:pt x="1958576" y="130918"/>
                  <a:pt x="1964945" y="147289"/>
                  <a:pt x="1964945" y="168059"/>
                </a:cubicBezTo>
                <a:cubicBezTo>
                  <a:pt x="1964945" y="189853"/>
                  <a:pt x="1957655" y="207325"/>
                  <a:pt x="1943074" y="220473"/>
                </a:cubicBezTo>
                <a:cubicBezTo>
                  <a:pt x="1928494" y="233621"/>
                  <a:pt x="1908465" y="240195"/>
                  <a:pt x="1882987" y="240195"/>
                </a:cubicBezTo>
                <a:cubicBezTo>
                  <a:pt x="1861500" y="240195"/>
                  <a:pt x="1845487" y="237176"/>
                  <a:pt x="1834948" y="231139"/>
                </a:cubicBezTo>
                <a:lnTo>
                  <a:pt x="1834948" y="196914"/>
                </a:lnTo>
                <a:cubicBezTo>
                  <a:pt x="1849376" y="206634"/>
                  <a:pt x="1864007" y="211494"/>
                  <a:pt x="1878843" y="211494"/>
                </a:cubicBezTo>
                <a:cubicBezTo>
                  <a:pt x="1893782" y="211494"/>
                  <a:pt x="1905805" y="207683"/>
                  <a:pt x="1914911" y="200060"/>
                </a:cubicBezTo>
                <a:cubicBezTo>
                  <a:pt x="1924017" y="192437"/>
                  <a:pt x="1928571" y="182282"/>
                  <a:pt x="1928571" y="169594"/>
                </a:cubicBezTo>
                <a:cubicBezTo>
                  <a:pt x="1928571" y="157111"/>
                  <a:pt x="1923941" y="147391"/>
                  <a:pt x="1914681" y="140433"/>
                </a:cubicBezTo>
                <a:cubicBezTo>
                  <a:pt x="1905421" y="133476"/>
                  <a:pt x="1892145" y="129997"/>
                  <a:pt x="1874853" y="129997"/>
                </a:cubicBezTo>
                <a:cubicBezTo>
                  <a:pt x="1868919" y="129997"/>
                  <a:pt x="1856896" y="130611"/>
                  <a:pt x="1838785" y="13183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80"/>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3"/>
                </a:cubicBezTo>
                <a:lnTo>
                  <a:pt x="33765" y="236204"/>
                </a:lnTo>
                <a:lnTo>
                  <a:pt x="0" y="236204"/>
                </a:lnTo>
                <a:close/>
                <a:moveTo>
                  <a:pt x="2224604" y="12432"/>
                </a:moveTo>
                <a:cubicBezTo>
                  <a:pt x="2245886" y="12432"/>
                  <a:pt x="2263536" y="15450"/>
                  <a:pt x="2277554" y="21487"/>
                </a:cubicBezTo>
                <a:lnTo>
                  <a:pt x="2277554" y="57708"/>
                </a:lnTo>
                <a:cubicBezTo>
                  <a:pt x="2262718" y="48909"/>
                  <a:pt x="2246347" y="44509"/>
                  <a:pt x="2228441" y="44509"/>
                </a:cubicBezTo>
                <a:cubicBezTo>
                  <a:pt x="2204600" y="44509"/>
                  <a:pt x="2185288" y="52132"/>
                  <a:pt x="2170502" y="67377"/>
                </a:cubicBezTo>
                <a:cubicBezTo>
                  <a:pt x="2155717" y="82623"/>
                  <a:pt x="2148325" y="102984"/>
                  <a:pt x="2148325" y="128462"/>
                </a:cubicBezTo>
                <a:cubicBezTo>
                  <a:pt x="2148325" y="152712"/>
                  <a:pt x="2155231" y="172024"/>
                  <a:pt x="2169044" y="186400"/>
                </a:cubicBezTo>
                <a:cubicBezTo>
                  <a:pt x="2182857" y="200776"/>
                  <a:pt x="2201019" y="207964"/>
                  <a:pt x="2223529" y="207964"/>
                </a:cubicBezTo>
                <a:cubicBezTo>
                  <a:pt x="2244300" y="207964"/>
                  <a:pt x="2262308" y="203053"/>
                  <a:pt x="2277554" y="193230"/>
                </a:cubicBezTo>
                <a:lnTo>
                  <a:pt x="2277554" y="226995"/>
                </a:lnTo>
                <a:cubicBezTo>
                  <a:pt x="2260978" y="235590"/>
                  <a:pt x="2240361" y="239888"/>
                  <a:pt x="2215702" y="239888"/>
                </a:cubicBezTo>
                <a:cubicBezTo>
                  <a:pt x="2183778" y="239888"/>
                  <a:pt x="2158198" y="229809"/>
                  <a:pt x="2138962" y="209652"/>
                </a:cubicBezTo>
                <a:cubicBezTo>
                  <a:pt x="2119726" y="189495"/>
                  <a:pt x="2110108" y="163046"/>
                  <a:pt x="2110108" y="130304"/>
                </a:cubicBezTo>
                <a:cubicBezTo>
                  <a:pt x="2110108" y="95106"/>
                  <a:pt x="2120929" y="66661"/>
                  <a:pt x="2142569" y="44969"/>
                </a:cubicBezTo>
                <a:cubicBezTo>
                  <a:pt x="2164210" y="23278"/>
                  <a:pt x="2191555" y="12432"/>
                  <a:pt x="2224604" y="12432"/>
                </a:cubicBezTo>
                <a:close/>
                <a:moveTo>
                  <a:pt x="1749754" y="12432"/>
                </a:moveTo>
                <a:cubicBezTo>
                  <a:pt x="1758042" y="12432"/>
                  <a:pt x="1765588" y="12994"/>
                  <a:pt x="1772392" y="14120"/>
                </a:cubicBezTo>
                <a:cubicBezTo>
                  <a:pt x="1779196" y="15246"/>
                  <a:pt x="1784645" y="16780"/>
                  <a:pt x="1788737" y="18724"/>
                </a:cubicBezTo>
                <a:lnTo>
                  <a:pt x="1788737" y="50801"/>
                </a:lnTo>
                <a:cubicBezTo>
                  <a:pt x="1783519" y="48141"/>
                  <a:pt x="1777943" y="45890"/>
                  <a:pt x="1772008" y="44048"/>
                </a:cubicBezTo>
                <a:cubicBezTo>
                  <a:pt x="1766074" y="42207"/>
                  <a:pt x="1759269" y="41286"/>
                  <a:pt x="1751595" y="41286"/>
                </a:cubicBezTo>
                <a:cubicBezTo>
                  <a:pt x="1743001" y="41286"/>
                  <a:pt x="1735071" y="43025"/>
                  <a:pt x="1727806" y="46504"/>
                </a:cubicBezTo>
                <a:cubicBezTo>
                  <a:pt x="1720542" y="49983"/>
                  <a:pt x="1714274" y="55073"/>
                  <a:pt x="1709005" y="61775"/>
                </a:cubicBezTo>
                <a:cubicBezTo>
                  <a:pt x="1703736" y="68477"/>
                  <a:pt x="1699592" y="76765"/>
                  <a:pt x="1696573" y="86639"/>
                </a:cubicBezTo>
                <a:cubicBezTo>
                  <a:pt x="1693555" y="96513"/>
                  <a:pt x="1691994" y="107896"/>
                  <a:pt x="1691892" y="120788"/>
                </a:cubicBezTo>
                <a:lnTo>
                  <a:pt x="1692813" y="120788"/>
                </a:lnTo>
                <a:cubicBezTo>
                  <a:pt x="1697520" y="113523"/>
                  <a:pt x="1703889" y="107793"/>
                  <a:pt x="1711921" y="103598"/>
                </a:cubicBezTo>
                <a:cubicBezTo>
                  <a:pt x="1719953" y="99403"/>
                  <a:pt x="1729392" y="97306"/>
                  <a:pt x="1740238" y="97306"/>
                </a:cubicBezTo>
                <a:cubicBezTo>
                  <a:pt x="1749856" y="97306"/>
                  <a:pt x="1758528" y="98866"/>
                  <a:pt x="1766253" y="101987"/>
                </a:cubicBezTo>
                <a:cubicBezTo>
                  <a:pt x="1773978" y="105107"/>
                  <a:pt x="1780577" y="109610"/>
                  <a:pt x="1786051" y="115493"/>
                </a:cubicBezTo>
                <a:cubicBezTo>
                  <a:pt x="1791526" y="121376"/>
                  <a:pt x="1795746" y="128539"/>
                  <a:pt x="1798713" y="136980"/>
                </a:cubicBezTo>
                <a:cubicBezTo>
                  <a:pt x="1801681" y="145421"/>
                  <a:pt x="1803164" y="154911"/>
                  <a:pt x="1803164" y="165450"/>
                </a:cubicBezTo>
                <a:cubicBezTo>
                  <a:pt x="1803164" y="176501"/>
                  <a:pt x="1801348" y="186579"/>
                  <a:pt x="1797716" y="195686"/>
                </a:cubicBezTo>
                <a:cubicBezTo>
                  <a:pt x="1794084" y="204792"/>
                  <a:pt x="1789044" y="212645"/>
                  <a:pt x="1782598" y="219245"/>
                </a:cubicBezTo>
                <a:cubicBezTo>
                  <a:pt x="1776152" y="225844"/>
                  <a:pt x="1768504" y="230960"/>
                  <a:pt x="1759653" y="234593"/>
                </a:cubicBezTo>
                <a:cubicBezTo>
                  <a:pt x="1750802" y="238225"/>
                  <a:pt x="1741210" y="240041"/>
                  <a:pt x="1730876" y="240041"/>
                </a:cubicBezTo>
                <a:cubicBezTo>
                  <a:pt x="1719825" y="240041"/>
                  <a:pt x="1709670" y="237892"/>
                  <a:pt x="1700410" y="233595"/>
                </a:cubicBezTo>
                <a:cubicBezTo>
                  <a:pt x="1691150" y="229298"/>
                  <a:pt x="1683169" y="222903"/>
                  <a:pt x="1676467" y="214410"/>
                </a:cubicBezTo>
                <a:cubicBezTo>
                  <a:pt x="1669766" y="205918"/>
                  <a:pt x="1664573" y="195353"/>
                  <a:pt x="1660889" y="182717"/>
                </a:cubicBezTo>
                <a:cubicBezTo>
                  <a:pt x="1657206" y="170080"/>
                  <a:pt x="1655364" y="155423"/>
                  <a:pt x="1655364" y="138745"/>
                </a:cubicBezTo>
                <a:cubicBezTo>
                  <a:pt x="1655364" y="118383"/>
                  <a:pt x="1657794" y="100324"/>
                  <a:pt x="1662654" y="84567"/>
                </a:cubicBezTo>
                <a:cubicBezTo>
                  <a:pt x="1667515" y="68810"/>
                  <a:pt x="1674191" y="55610"/>
                  <a:pt x="1682683" y="44969"/>
                </a:cubicBezTo>
                <a:cubicBezTo>
                  <a:pt x="1691176" y="34328"/>
                  <a:pt x="1701152" y="26245"/>
                  <a:pt x="1712612" y="20720"/>
                </a:cubicBezTo>
                <a:cubicBezTo>
                  <a:pt x="1724072" y="15194"/>
                  <a:pt x="1736452" y="12432"/>
                  <a:pt x="1749754" y="12432"/>
                </a:cubicBezTo>
                <a:close/>
                <a:moveTo>
                  <a:pt x="1548375" y="12432"/>
                </a:moveTo>
                <a:cubicBezTo>
                  <a:pt x="1567918" y="12432"/>
                  <a:pt x="1583573" y="17343"/>
                  <a:pt x="1595340" y="27166"/>
                </a:cubicBezTo>
                <a:cubicBezTo>
                  <a:pt x="1607107" y="36988"/>
                  <a:pt x="1612990" y="49574"/>
                  <a:pt x="1612990" y="64922"/>
                </a:cubicBezTo>
                <a:cubicBezTo>
                  <a:pt x="1612990" y="93878"/>
                  <a:pt x="1598256" y="112500"/>
                  <a:pt x="1568788" y="120788"/>
                </a:cubicBezTo>
                <a:lnTo>
                  <a:pt x="1568788" y="121402"/>
                </a:lnTo>
                <a:cubicBezTo>
                  <a:pt x="1584647" y="122937"/>
                  <a:pt x="1597182" y="128487"/>
                  <a:pt x="1606390" y="138054"/>
                </a:cubicBezTo>
                <a:cubicBezTo>
                  <a:pt x="1615599" y="147621"/>
                  <a:pt x="1620203" y="159567"/>
                  <a:pt x="1620203" y="173892"/>
                </a:cubicBezTo>
                <a:cubicBezTo>
                  <a:pt x="1620203" y="193639"/>
                  <a:pt x="1612785" y="209576"/>
                  <a:pt x="1597949" y="221700"/>
                </a:cubicBezTo>
                <a:cubicBezTo>
                  <a:pt x="1583113" y="233825"/>
                  <a:pt x="1563570" y="239888"/>
                  <a:pt x="1539320" y="239888"/>
                </a:cubicBezTo>
                <a:cubicBezTo>
                  <a:pt x="1517526" y="239888"/>
                  <a:pt x="1500132" y="235948"/>
                  <a:pt x="1487137" y="228070"/>
                </a:cubicBezTo>
                <a:lnTo>
                  <a:pt x="1487137" y="194611"/>
                </a:lnTo>
                <a:cubicBezTo>
                  <a:pt x="1501462" y="205969"/>
                  <a:pt x="1517628" y="211647"/>
                  <a:pt x="1535637" y="211647"/>
                </a:cubicBezTo>
                <a:cubicBezTo>
                  <a:pt x="1550268" y="211647"/>
                  <a:pt x="1561958" y="208322"/>
                  <a:pt x="1570706" y="201671"/>
                </a:cubicBezTo>
                <a:cubicBezTo>
                  <a:pt x="1579455" y="195021"/>
                  <a:pt x="1583829" y="186016"/>
                  <a:pt x="1583829" y="174659"/>
                </a:cubicBezTo>
                <a:cubicBezTo>
                  <a:pt x="1583829" y="149693"/>
                  <a:pt x="1564746" y="137210"/>
                  <a:pt x="1526581" y="137210"/>
                </a:cubicBezTo>
                <a:lnTo>
                  <a:pt x="1509545" y="137210"/>
                </a:lnTo>
                <a:lnTo>
                  <a:pt x="1509545" y="108663"/>
                </a:lnTo>
                <a:lnTo>
                  <a:pt x="1525814" y="108663"/>
                </a:lnTo>
                <a:cubicBezTo>
                  <a:pt x="1559682" y="108663"/>
                  <a:pt x="1576615" y="96896"/>
                  <a:pt x="1576615" y="73363"/>
                </a:cubicBezTo>
                <a:cubicBezTo>
                  <a:pt x="1576615" y="51671"/>
                  <a:pt x="1563416" y="40825"/>
                  <a:pt x="1537018" y="40825"/>
                </a:cubicBezTo>
                <a:cubicBezTo>
                  <a:pt x="1522284" y="40825"/>
                  <a:pt x="1508420" y="46095"/>
                  <a:pt x="1495425" y="56634"/>
                </a:cubicBezTo>
                <a:lnTo>
                  <a:pt x="1495425" y="25017"/>
                </a:lnTo>
                <a:cubicBezTo>
                  <a:pt x="1510364" y="16627"/>
                  <a:pt x="1528014" y="12432"/>
                  <a:pt x="1548375" y="12432"/>
                </a:cubicBezTo>
                <a:close/>
                <a:moveTo>
                  <a:pt x="2719067" y="5525"/>
                </a:moveTo>
                <a:cubicBezTo>
                  <a:pt x="2725103" y="5525"/>
                  <a:pt x="2730219" y="7469"/>
                  <a:pt x="2734414" y="11357"/>
                </a:cubicBezTo>
                <a:cubicBezTo>
                  <a:pt x="2738610" y="15246"/>
                  <a:pt x="2740707" y="20106"/>
                  <a:pt x="2740707" y="25938"/>
                </a:cubicBezTo>
                <a:cubicBezTo>
                  <a:pt x="2740707" y="31463"/>
                  <a:pt x="2738610" y="36195"/>
                  <a:pt x="2734414" y="40135"/>
                </a:cubicBezTo>
                <a:cubicBezTo>
                  <a:pt x="2730219" y="44074"/>
                  <a:pt x="2725103" y="46044"/>
                  <a:pt x="2719067" y="46044"/>
                </a:cubicBezTo>
                <a:cubicBezTo>
                  <a:pt x="2713234" y="46044"/>
                  <a:pt x="2708246" y="44151"/>
                  <a:pt x="2704102" y="40365"/>
                </a:cubicBezTo>
                <a:cubicBezTo>
                  <a:pt x="2699958" y="36579"/>
                  <a:pt x="2697886" y="31770"/>
                  <a:pt x="2697886" y="25938"/>
                </a:cubicBezTo>
                <a:cubicBezTo>
                  <a:pt x="2697886" y="20106"/>
                  <a:pt x="2699958" y="15246"/>
                  <a:pt x="2704102" y="11357"/>
                </a:cubicBezTo>
                <a:cubicBezTo>
                  <a:pt x="2708246" y="7469"/>
                  <a:pt x="2713234" y="5525"/>
                  <a:pt x="2719067" y="5525"/>
                </a:cubicBezTo>
                <a:close/>
                <a:moveTo>
                  <a:pt x="309241" y="5525"/>
                </a:moveTo>
                <a:cubicBezTo>
                  <a:pt x="315278" y="5525"/>
                  <a:pt x="320394" y="7469"/>
                  <a:pt x="324589" y="11357"/>
                </a:cubicBezTo>
                <a:cubicBezTo>
                  <a:pt x="328784" y="15246"/>
                  <a:pt x="330882" y="20106"/>
                  <a:pt x="330882" y="25938"/>
                </a:cubicBezTo>
                <a:cubicBezTo>
                  <a:pt x="330882" y="31463"/>
                  <a:pt x="328784" y="36195"/>
                  <a:pt x="324589" y="40135"/>
                </a:cubicBezTo>
                <a:cubicBezTo>
                  <a:pt x="320394" y="44074"/>
                  <a:pt x="315278" y="46044"/>
                  <a:pt x="309241" y="46044"/>
                </a:cubicBezTo>
                <a:cubicBezTo>
                  <a:pt x="303409" y="46044"/>
                  <a:pt x="298421" y="44151"/>
                  <a:pt x="294277" y="40365"/>
                </a:cubicBezTo>
                <a:cubicBezTo>
                  <a:pt x="290133" y="36579"/>
                  <a:pt x="288061" y="31770"/>
                  <a:pt x="288061" y="25938"/>
                </a:cubicBezTo>
                <a:cubicBezTo>
                  <a:pt x="288061" y="20106"/>
                  <a:pt x="290133" y="15246"/>
                  <a:pt x="294277" y="11357"/>
                </a:cubicBezTo>
                <a:cubicBezTo>
                  <a:pt x="298421" y="7469"/>
                  <a:pt x="303409" y="5525"/>
                  <a:pt x="309241" y="5525"/>
                </a:cubicBezTo>
                <a:close/>
                <a:moveTo>
                  <a:pt x="2786835" y="3530"/>
                </a:moveTo>
                <a:lnTo>
                  <a:pt x="2822595" y="3530"/>
                </a:lnTo>
                <a:lnTo>
                  <a:pt x="2822595" y="236204"/>
                </a:lnTo>
                <a:lnTo>
                  <a:pt x="2786835" y="236204"/>
                </a:lnTo>
                <a:close/>
                <a:moveTo>
                  <a:pt x="1216526" y="0"/>
                </a:moveTo>
                <a:cubicBezTo>
                  <a:pt x="1225325" y="0"/>
                  <a:pt x="1232283" y="972"/>
                  <a:pt x="1237399" y="2916"/>
                </a:cubicBezTo>
                <a:lnTo>
                  <a:pt x="1237399" y="32537"/>
                </a:lnTo>
                <a:cubicBezTo>
                  <a:pt x="1232590" y="29775"/>
                  <a:pt x="1227116" y="28394"/>
                  <a:pt x="1220977" y="28394"/>
                </a:cubicBezTo>
                <a:cubicBezTo>
                  <a:pt x="1203685" y="28394"/>
                  <a:pt x="1195039" y="38165"/>
                  <a:pt x="1195039" y="57708"/>
                </a:cubicBezTo>
                <a:lnTo>
                  <a:pt x="1195039" y="79042"/>
                </a:lnTo>
                <a:lnTo>
                  <a:pt x="1231567" y="79042"/>
                </a:lnTo>
                <a:lnTo>
                  <a:pt x="1231567" y="106975"/>
                </a:lnTo>
                <a:lnTo>
                  <a:pt x="1195192" y="106975"/>
                </a:lnTo>
                <a:lnTo>
                  <a:pt x="1195192" y="236204"/>
                </a:lnTo>
                <a:lnTo>
                  <a:pt x="1159585" y="236204"/>
                </a:lnTo>
                <a:lnTo>
                  <a:pt x="1159585" y="106975"/>
                </a:lnTo>
                <a:lnTo>
                  <a:pt x="1132726" y="106975"/>
                </a:lnTo>
                <a:lnTo>
                  <a:pt x="1132726" y="79042"/>
                </a:lnTo>
                <a:lnTo>
                  <a:pt x="1159585" y="79042"/>
                </a:lnTo>
                <a:lnTo>
                  <a:pt x="1159585" y="53564"/>
                </a:lnTo>
                <a:cubicBezTo>
                  <a:pt x="1159585" y="36988"/>
                  <a:pt x="1165008" y="23917"/>
                  <a:pt x="1175854" y="14350"/>
                </a:cubicBezTo>
                <a:cubicBezTo>
                  <a:pt x="1186700" y="4783"/>
                  <a:pt x="1200257" y="0"/>
                  <a:pt x="1216526"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pic>
        <p:nvPicPr>
          <p:cNvPr id="12" name="Picture 11" descr="A rainbow colored logo on a black background&#10;&#10;Description automatically generated">
            <a:extLst>
              <a:ext uri="{FF2B5EF4-FFF2-40B4-BE49-F238E27FC236}">
                <a16:creationId xmlns:a16="http://schemas.microsoft.com/office/drawing/2014/main" id="{05BE0791-80D1-1E71-0D66-E138D9AA311D}"/>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95295" y="462732"/>
            <a:ext cx="442935" cy="97431"/>
          </a:xfrm>
          <a:prstGeom prst="rect">
            <a:avLst/>
          </a:prstGeom>
        </p:spPr>
      </p:pic>
    </p:spTree>
    <p:extLst>
      <p:ext uri="{BB962C8B-B14F-4D97-AF65-F5344CB8AC3E}">
        <p14:creationId xmlns:p14="http://schemas.microsoft.com/office/powerpoint/2010/main" val="2047036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2" name="Picture 1" descr="A field of pink flowers&#10;&#10;Description automatically generated">
            <a:extLst>
              <a:ext uri="{FF2B5EF4-FFF2-40B4-BE49-F238E27FC236}">
                <a16:creationId xmlns:a16="http://schemas.microsoft.com/office/drawing/2014/main" id="{E214436C-D4A0-F3A5-8A2C-F0899EA45D2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 t="9553" r="-5" b="21753"/>
          <a:stretch/>
        </p:blipFill>
        <p:spPr>
          <a:xfrm>
            <a:off x="1" y="0"/>
            <a:ext cx="10007599" cy="1238250"/>
          </a:xfrm>
          <a:prstGeom prst="rect">
            <a:avLst/>
          </a:prstGeom>
        </p:spPr>
      </p:pic>
      <p:sp>
        <p:nvSpPr>
          <p:cNvPr id="3" name="Rectangle 2">
            <a:extLst>
              <a:ext uri="{FF2B5EF4-FFF2-40B4-BE49-F238E27FC236}">
                <a16:creationId xmlns:a16="http://schemas.microsoft.com/office/drawing/2014/main" id="{29C5B611-9E79-BB05-EC82-68BE6DA6C09B}"/>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Rectangle 3">
            <a:extLst>
              <a:ext uri="{FF2B5EF4-FFF2-40B4-BE49-F238E27FC236}">
                <a16:creationId xmlns:a16="http://schemas.microsoft.com/office/drawing/2014/main" id="{050D373B-7E3C-5172-898A-E68815F86C99}"/>
              </a:ext>
            </a:extLst>
          </p:cNvPr>
          <p:cNvSpPr/>
          <p:nvPr userDrawn="1"/>
        </p:nvSpPr>
        <p:spPr>
          <a:xfrm>
            <a:off x="0" y="0"/>
            <a:ext cx="10007599" cy="841551"/>
          </a:xfrm>
          <a:prstGeom prst="rect">
            <a:avLst/>
          </a:prstGeom>
          <a:gradFill flip="none" rotWithShape="1">
            <a:gsLst>
              <a:gs pos="66000">
                <a:srgbClr val="DAE4F6"/>
              </a:gs>
              <a:gs pos="100000">
                <a:srgbClr val="D2DEF4">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grpSp>
        <p:nvGrpSpPr>
          <p:cNvPr id="5" name="Group 4">
            <a:extLst>
              <a:ext uri="{FF2B5EF4-FFF2-40B4-BE49-F238E27FC236}">
                <a16:creationId xmlns:a16="http://schemas.microsoft.com/office/drawing/2014/main" id="{F34A422B-193F-0122-2EBB-9AA5518DC152}"/>
              </a:ext>
            </a:extLst>
          </p:cNvPr>
          <p:cNvGrpSpPr/>
          <p:nvPr userDrawn="1"/>
        </p:nvGrpSpPr>
        <p:grpSpPr>
          <a:xfrm>
            <a:off x="410728" y="125003"/>
            <a:ext cx="1271800" cy="59815"/>
            <a:chOff x="508000" y="692322"/>
            <a:chExt cx="1742534" cy="372580"/>
          </a:xfrm>
        </p:grpSpPr>
        <p:pic>
          <p:nvPicPr>
            <p:cNvPr id="6" name="MS logo gray - EMF" descr="Microsoft logo, gray text version">
              <a:extLst>
                <a:ext uri="{FF2B5EF4-FFF2-40B4-BE49-F238E27FC236}">
                  <a16:creationId xmlns:a16="http://schemas.microsoft.com/office/drawing/2014/main" id="{57CA07E5-8E9D-00BD-7408-F3245E8E0D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7" name="Freeform: Shape 6">
              <a:extLst>
                <a:ext uri="{FF2B5EF4-FFF2-40B4-BE49-F238E27FC236}">
                  <a16:creationId xmlns:a16="http://schemas.microsoft.com/office/drawing/2014/main" id="{5D95FC42-106B-19E0-E35B-3803B328B943}"/>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grpSp>
      <p:sp>
        <p:nvSpPr>
          <p:cNvPr id="8" name="Title 15">
            <a:extLst>
              <a:ext uri="{FF2B5EF4-FFF2-40B4-BE49-F238E27FC236}">
                <a16:creationId xmlns:a16="http://schemas.microsoft.com/office/drawing/2014/main" id="{75D6AF87-1434-C2B6-0E65-E273393E9249}"/>
              </a:ext>
            </a:extLst>
          </p:cNvPr>
          <p:cNvSpPr>
            <a:spLocks noGrp="1"/>
          </p:cNvSpPr>
          <p:nvPr>
            <p:ph type="title"/>
          </p:nvPr>
        </p:nvSpPr>
        <p:spPr>
          <a:xfrm>
            <a:off x="311113" y="507658"/>
            <a:ext cx="6306873" cy="161609"/>
          </a:xfrm>
        </p:spPr>
        <p:txBody>
          <a:bodyPr/>
          <a:lstStyle>
            <a:lvl1pPr>
              <a:defRPr>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10" name="Text Placeholder 23">
            <a:extLst>
              <a:ext uri="{FF2B5EF4-FFF2-40B4-BE49-F238E27FC236}">
                <a16:creationId xmlns:a16="http://schemas.microsoft.com/office/drawing/2014/main" id="{370DEDA7-8EE8-1112-20E5-FA2CDB772C12}"/>
              </a:ext>
            </a:extLst>
          </p:cNvPr>
          <p:cNvSpPr>
            <a:spLocks noGrp="1"/>
          </p:cNvSpPr>
          <p:nvPr>
            <p:ph type="body" sz="quarter" idx="10"/>
          </p:nvPr>
        </p:nvSpPr>
        <p:spPr>
          <a:xfrm>
            <a:off x="328151" y="694477"/>
            <a:ext cx="5600607" cy="82066"/>
          </a:xfrm>
        </p:spPr>
        <p:txBody>
          <a:bodyPr/>
          <a:lstStyle>
            <a:lvl1pPr marL="0" indent="0">
              <a:buNone/>
              <a:defRPr/>
            </a:lvl1pPr>
          </a:lstStyle>
          <a:p>
            <a:pPr lvl="0"/>
            <a:r>
              <a:rPr lang="en-US"/>
              <a:t>Click to edit Master text styles</a:t>
            </a:r>
          </a:p>
        </p:txBody>
      </p:sp>
      <p:grpSp>
        <p:nvGrpSpPr>
          <p:cNvPr id="11" name="Group 10">
            <a:extLst>
              <a:ext uri="{FF2B5EF4-FFF2-40B4-BE49-F238E27FC236}">
                <a16:creationId xmlns:a16="http://schemas.microsoft.com/office/drawing/2014/main" id="{EA727BF0-05C5-E783-1FA3-E34ADE78C90E}"/>
              </a:ext>
            </a:extLst>
          </p:cNvPr>
          <p:cNvGrpSpPr/>
          <p:nvPr userDrawn="1"/>
        </p:nvGrpSpPr>
        <p:grpSpPr>
          <a:xfrm>
            <a:off x="7136879" y="115004"/>
            <a:ext cx="2459993" cy="77227"/>
            <a:chOff x="8694674" y="636943"/>
            <a:chExt cx="2996945" cy="427721"/>
          </a:xfrm>
        </p:grpSpPr>
        <p:sp>
          <p:nvSpPr>
            <p:cNvPr id="16" name="Freeform: Shape 15">
              <a:extLst>
                <a:ext uri="{FF2B5EF4-FFF2-40B4-BE49-F238E27FC236}">
                  <a16:creationId xmlns:a16="http://schemas.microsoft.com/office/drawing/2014/main" id="{390B6F5F-B474-F6D1-DB87-339220473810}"/>
                </a:ext>
              </a:extLst>
            </p:cNvPr>
            <p:cNvSpPr/>
            <p:nvPr userDrawn="1"/>
          </p:nvSpPr>
          <p:spPr>
            <a:xfrm>
              <a:off x="9225722" y="759293"/>
              <a:ext cx="2465897" cy="241807"/>
            </a:xfrm>
            <a:custGeom>
              <a:avLst/>
              <a:gdLst/>
              <a:ahLst/>
              <a:cxnLst/>
              <a:rect l="l" t="t" r="r" b="b"/>
              <a:pathLst>
                <a:path w="3145938" h="308493">
                  <a:moveTo>
                    <a:pt x="1730876" y="125853"/>
                  </a:moveTo>
                  <a:cubicBezTo>
                    <a:pt x="1724737" y="125853"/>
                    <a:pt x="1719339" y="126953"/>
                    <a:pt x="1714684" y="129153"/>
                  </a:cubicBezTo>
                  <a:cubicBezTo>
                    <a:pt x="1710028" y="131352"/>
                    <a:pt x="1706114" y="134243"/>
                    <a:pt x="1702943" y="137824"/>
                  </a:cubicBezTo>
                  <a:cubicBezTo>
                    <a:pt x="1699771" y="141405"/>
                    <a:pt x="1697392" y="145498"/>
                    <a:pt x="1695806" y="150102"/>
                  </a:cubicBezTo>
                  <a:cubicBezTo>
                    <a:pt x="1694220" y="154707"/>
                    <a:pt x="1693427" y="159413"/>
                    <a:pt x="1693427" y="164222"/>
                  </a:cubicBezTo>
                  <a:cubicBezTo>
                    <a:pt x="1693427" y="169441"/>
                    <a:pt x="1694169" y="174787"/>
                    <a:pt x="1695652" y="180261"/>
                  </a:cubicBezTo>
                  <a:cubicBezTo>
                    <a:pt x="1697136" y="185735"/>
                    <a:pt x="1699413" y="190723"/>
                    <a:pt x="1702482" y="195225"/>
                  </a:cubicBezTo>
                  <a:cubicBezTo>
                    <a:pt x="1705552" y="199727"/>
                    <a:pt x="1709465" y="203436"/>
                    <a:pt x="1714223" y="206352"/>
                  </a:cubicBezTo>
                  <a:cubicBezTo>
                    <a:pt x="1718981" y="209269"/>
                    <a:pt x="1724634" y="210727"/>
                    <a:pt x="1731183" y="210727"/>
                  </a:cubicBezTo>
                  <a:cubicBezTo>
                    <a:pt x="1737015" y="210727"/>
                    <a:pt x="1742182" y="209652"/>
                    <a:pt x="1746684" y="207504"/>
                  </a:cubicBezTo>
                  <a:cubicBezTo>
                    <a:pt x="1751186" y="205355"/>
                    <a:pt x="1754946" y="202388"/>
                    <a:pt x="1757965" y="198602"/>
                  </a:cubicBezTo>
                  <a:cubicBezTo>
                    <a:pt x="1760983" y="194816"/>
                    <a:pt x="1763285" y="190339"/>
                    <a:pt x="1764871" y="185172"/>
                  </a:cubicBezTo>
                  <a:cubicBezTo>
                    <a:pt x="1766457" y="180005"/>
                    <a:pt x="1767250" y="174403"/>
                    <a:pt x="1767250" y="168366"/>
                  </a:cubicBezTo>
                  <a:cubicBezTo>
                    <a:pt x="1767250" y="162023"/>
                    <a:pt x="1766508" y="156242"/>
                    <a:pt x="1765025" y="151023"/>
                  </a:cubicBezTo>
                  <a:cubicBezTo>
                    <a:pt x="1763541" y="145805"/>
                    <a:pt x="1761290" y="141329"/>
                    <a:pt x="1758272" y="137594"/>
                  </a:cubicBezTo>
                  <a:cubicBezTo>
                    <a:pt x="1755253" y="133859"/>
                    <a:pt x="1751468" y="130969"/>
                    <a:pt x="1746914" y="128922"/>
                  </a:cubicBezTo>
                  <a:cubicBezTo>
                    <a:pt x="1742361" y="126876"/>
                    <a:pt x="1737015" y="125853"/>
                    <a:pt x="1730876" y="125853"/>
                  </a:cubicBezTo>
                  <a:close/>
                  <a:moveTo>
                    <a:pt x="2943927" y="103752"/>
                  </a:moveTo>
                  <a:cubicBezTo>
                    <a:pt x="2930012" y="103752"/>
                    <a:pt x="2919012" y="108612"/>
                    <a:pt x="2910929" y="118332"/>
                  </a:cubicBezTo>
                  <a:cubicBezTo>
                    <a:pt x="2902846" y="128053"/>
                    <a:pt x="2898804" y="141456"/>
                    <a:pt x="2898804" y="158544"/>
                  </a:cubicBezTo>
                  <a:cubicBezTo>
                    <a:pt x="2898804" y="175017"/>
                    <a:pt x="2902897" y="187986"/>
                    <a:pt x="2911083" y="197451"/>
                  </a:cubicBezTo>
                  <a:cubicBezTo>
                    <a:pt x="2919268" y="206915"/>
                    <a:pt x="2930216" y="211647"/>
                    <a:pt x="2943927" y="211647"/>
                  </a:cubicBezTo>
                  <a:cubicBezTo>
                    <a:pt x="2957945" y="211647"/>
                    <a:pt x="2968714" y="206992"/>
                    <a:pt x="2976235" y="197681"/>
                  </a:cubicBezTo>
                  <a:cubicBezTo>
                    <a:pt x="2983755" y="188370"/>
                    <a:pt x="2987515" y="175119"/>
                    <a:pt x="2987515" y="157930"/>
                  </a:cubicBezTo>
                  <a:cubicBezTo>
                    <a:pt x="2987515" y="140638"/>
                    <a:pt x="2983755" y="127285"/>
                    <a:pt x="2976235" y="117872"/>
                  </a:cubicBezTo>
                  <a:cubicBezTo>
                    <a:pt x="2968714" y="108458"/>
                    <a:pt x="2957945" y="103752"/>
                    <a:pt x="2943927" y="103752"/>
                  </a:cubicBezTo>
                  <a:close/>
                  <a:moveTo>
                    <a:pt x="2588116" y="103752"/>
                  </a:moveTo>
                  <a:cubicBezTo>
                    <a:pt x="2575429" y="103752"/>
                    <a:pt x="2565222" y="108254"/>
                    <a:pt x="2557497" y="117258"/>
                  </a:cubicBezTo>
                  <a:cubicBezTo>
                    <a:pt x="2549772" y="126262"/>
                    <a:pt x="2545910" y="137517"/>
                    <a:pt x="2545910" y="151023"/>
                  </a:cubicBezTo>
                  <a:lnTo>
                    <a:pt x="2545910" y="170515"/>
                  </a:lnTo>
                  <a:cubicBezTo>
                    <a:pt x="2545910" y="181975"/>
                    <a:pt x="2549568" y="191695"/>
                    <a:pt x="2556883" y="199676"/>
                  </a:cubicBezTo>
                  <a:cubicBezTo>
                    <a:pt x="2564199" y="207657"/>
                    <a:pt x="2573485" y="211647"/>
                    <a:pt x="2584740" y="211647"/>
                  </a:cubicBezTo>
                  <a:cubicBezTo>
                    <a:pt x="2597939" y="211647"/>
                    <a:pt x="2608299" y="206506"/>
                    <a:pt x="2615819" y="196223"/>
                  </a:cubicBezTo>
                  <a:cubicBezTo>
                    <a:pt x="2623340" y="185940"/>
                    <a:pt x="2627100" y="171589"/>
                    <a:pt x="2627100" y="153172"/>
                  </a:cubicBezTo>
                  <a:cubicBezTo>
                    <a:pt x="2627100" y="137722"/>
                    <a:pt x="2623596" y="125623"/>
                    <a:pt x="2616587" y="116874"/>
                  </a:cubicBezTo>
                  <a:cubicBezTo>
                    <a:pt x="2609578" y="108126"/>
                    <a:pt x="2600088" y="103752"/>
                    <a:pt x="2588116" y="103752"/>
                  </a:cubicBezTo>
                  <a:close/>
                  <a:moveTo>
                    <a:pt x="2391477" y="103752"/>
                  </a:moveTo>
                  <a:cubicBezTo>
                    <a:pt x="2377562" y="103752"/>
                    <a:pt x="2366562" y="108612"/>
                    <a:pt x="2358479" y="118332"/>
                  </a:cubicBezTo>
                  <a:cubicBezTo>
                    <a:pt x="2350396" y="128053"/>
                    <a:pt x="2346354" y="141456"/>
                    <a:pt x="2346354" y="158544"/>
                  </a:cubicBezTo>
                  <a:cubicBezTo>
                    <a:pt x="2346354" y="175017"/>
                    <a:pt x="2350447" y="187986"/>
                    <a:pt x="2358633" y="197451"/>
                  </a:cubicBezTo>
                  <a:cubicBezTo>
                    <a:pt x="2366818" y="206915"/>
                    <a:pt x="2377766" y="211647"/>
                    <a:pt x="2391477" y="211647"/>
                  </a:cubicBezTo>
                  <a:cubicBezTo>
                    <a:pt x="2405495" y="211647"/>
                    <a:pt x="2416264" y="206992"/>
                    <a:pt x="2423785" y="197681"/>
                  </a:cubicBezTo>
                  <a:cubicBezTo>
                    <a:pt x="2431305" y="188370"/>
                    <a:pt x="2435065" y="175119"/>
                    <a:pt x="2435065" y="157930"/>
                  </a:cubicBezTo>
                  <a:cubicBezTo>
                    <a:pt x="2435065" y="140638"/>
                    <a:pt x="2431305" y="127285"/>
                    <a:pt x="2423785" y="117872"/>
                  </a:cubicBezTo>
                  <a:cubicBezTo>
                    <a:pt x="2416264" y="108458"/>
                    <a:pt x="2405495" y="103752"/>
                    <a:pt x="2391477" y="103752"/>
                  </a:cubicBezTo>
                  <a:close/>
                  <a:moveTo>
                    <a:pt x="1038927" y="103752"/>
                  </a:moveTo>
                  <a:cubicBezTo>
                    <a:pt x="1025012" y="103752"/>
                    <a:pt x="1014013" y="108612"/>
                    <a:pt x="1005929" y="118332"/>
                  </a:cubicBezTo>
                  <a:cubicBezTo>
                    <a:pt x="997846" y="128053"/>
                    <a:pt x="993804" y="141456"/>
                    <a:pt x="993804" y="158544"/>
                  </a:cubicBezTo>
                  <a:cubicBezTo>
                    <a:pt x="993804" y="175017"/>
                    <a:pt x="997897" y="187986"/>
                    <a:pt x="1006083" y="197451"/>
                  </a:cubicBezTo>
                  <a:cubicBezTo>
                    <a:pt x="1014268" y="206915"/>
                    <a:pt x="1025217" y="211647"/>
                    <a:pt x="1038927" y="211647"/>
                  </a:cubicBezTo>
                  <a:cubicBezTo>
                    <a:pt x="1052945" y="211647"/>
                    <a:pt x="1063714" y="206992"/>
                    <a:pt x="1071235" y="197681"/>
                  </a:cubicBezTo>
                  <a:cubicBezTo>
                    <a:pt x="1078755" y="188370"/>
                    <a:pt x="1082515" y="175119"/>
                    <a:pt x="1082515" y="157930"/>
                  </a:cubicBezTo>
                  <a:cubicBezTo>
                    <a:pt x="1082515" y="140638"/>
                    <a:pt x="1078755" y="127285"/>
                    <a:pt x="1071235" y="117872"/>
                  </a:cubicBezTo>
                  <a:cubicBezTo>
                    <a:pt x="1063714" y="108458"/>
                    <a:pt x="1052945" y="103752"/>
                    <a:pt x="1038927" y="103752"/>
                  </a:cubicBezTo>
                  <a:close/>
                  <a:moveTo>
                    <a:pt x="715077" y="103752"/>
                  </a:moveTo>
                  <a:cubicBezTo>
                    <a:pt x="701162" y="103752"/>
                    <a:pt x="690162" y="108612"/>
                    <a:pt x="682079" y="118332"/>
                  </a:cubicBezTo>
                  <a:cubicBezTo>
                    <a:pt x="673996" y="128053"/>
                    <a:pt x="669954" y="141456"/>
                    <a:pt x="669954" y="158544"/>
                  </a:cubicBezTo>
                  <a:cubicBezTo>
                    <a:pt x="669954" y="175017"/>
                    <a:pt x="674047" y="187986"/>
                    <a:pt x="682233" y="197451"/>
                  </a:cubicBezTo>
                  <a:cubicBezTo>
                    <a:pt x="690418" y="206915"/>
                    <a:pt x="701366" y="211647"/>
                    <a:pt x="715077" y="211647"/>
                  </a:cubicBezTo>
                  <a:cubicBezTo>
                    <a:pt x="729095" y="211647"/>
                    <a:pt x="739864" y="206992"/>
                    <a:pt x="747385" y="197681"/>
                  </a:cubicBezTo>
                  <a:cubicBezTo>
                    <a:pt x="754905" y="188370"/>
                    <a:pt x="758665" y="175119"/>
                    <a:pt x="758665" y="157930"/>
                  </a:cubicBezTo>
                  <a:cubicBezTo>
                    <a:pt x="758665" y="140638"/>
                    <a:pt x="754905" y="127285"/>
                    <a:pt x="747385" y="117872"/>
                  </a:cubicBezTo>
                  <a:cubicBezTo>
                    <a:pt x="739864" y="108458"/>
                    <a:pt x="729095" y="103752"/>
                    <a:pt x="715077" y="103752"/>
                  </a:cubicBezTo>
                  <a:close/>
                  <a:moveTo>
                    <a:pt x="2701110" y="79042"/>
                  </a:moveTo>
                  <a:lnTo>
                    <a:pt x="2736717" y="79042"/>
                  </a:lnTo>
                  <a:lnTo>
                    <a:pt x="2736717" y="236204"/>
                  </a:lnTo>
                  <a:lnTo>
                    <a:pt x="2701110" y="236204"/>
                  </a:lnTo>
                  <a:close/>
                  <a:moveTo>
                    <a:pt x="291284" y="79042"/>
                  </a:moveTo>
                  <a:lnTo>
                    <a:pt x="326892" y="79042"/>
                  </a:lnTo>
                  <a:lnTo>
                    <a:pt x="326892" y="236204"/>
                  </a:lnTo>
                  <a:lnTo>
                    <a:pt x="291284" y="236204"/>
                  </a:lnTo>
                  <a:close/>
                  <a:moveTo>
                    <a:pt x="605842" y="76279"/>
                  </a:moveTo>
                  <a:cubicBezTo>
                    <a:pt x="612288" y="76279"/>
                    <a:pt x="617200" y="77251"/>
                    <a:pt x="620576" y="79195"/>
                  </a:cubicBezTo>
                  <a:lnTo>
                    <a:pt x="620576" y="112961"/>
                  </a:lnTo>
                  <a:cubicBezTo>
                    <a:pt x="616279" y="109584"/>
                    <a:pt x="610088" y="107896"/>
                    <a:pt x="602005" y="107896"/>
                  </a:cubicBezTo>
                  <a:cubicBezTo>
                    <a:pt x="591466" y="107896"/>
                    <a:pt x="582667" y="112654"/>
                    <a:pt x="575607" y="122169"/>
                  </a:cubicBezTo>
                  <a:cubicBezTo>
                    <a:pt x="568547" y="131685"/>
                    <a:pt x="565017" y="144628"/>
                    <a:pt x="565017" y="160999"/>
                  </a:cubicBezTo>
                  <a:lnTo>
                    <a:pt x="565017" y="236204"/>
                  </a:lnTo>
                  <a:lnTo>
                    <a:pt x="529410" y="236204"/>
                  </a:lnTo>
                  <a:lnTo>
                    <a:pt x="529410" y="79042"/>
                  </a:lnTo>
                  <a:lnTo>
                    <a:pt x="565017" y="79042"/>
                  </a:lnTo>
                  <a:lnTo>
                    <a:pt x="565017" y="111426"/>
                  </a:lnTo>
                  <a:lnTo>
                    <a:pt x="565631" y="111426"/>
                  </a:lnTo>
                  <a:cubicBezTo>
                    <a:pt x="569109" y="100375"/>
                    <a:pt x="574456" y="91755"/>
                    <a:pt x="581669" y="85564"/>
                  </a:cubicBezTo>
                  <a:cubicBezTo>
                    <a:pt x="588883" y="79374"/>
                    <a:pt x="596940" y="76279"/>
                    <a:pt x="605842" y="76279"/>
                  </a:cubicBezTo>
                  <a:close/>
                  <a:moveTo>
                    <a:pt x="2946076" y="75358"/>
                  </a:moveTo>
                  <a:cubicBezTo>
                    <a:pt x="2970633" y="75358"/>
                    <a:pt x="2989766" y="82572"/>
                    <a:pt x="3003477" y="96999"/>
                  </a:cubicBezTo>
                  <a:cubicBezTo>
                    <a:pt x="3017188" y="111426"/>
                    <a:pt x="3024043" y="131429"/>
                    <a:pt x="3024043" y="157009"/>
                  </a:cubicBezTo>
                  <a:cubicBezTo>
                    <a:pt x="3024043" y="182077"/>
                    <a:pt x="3016651" y="202157"/>
                    <a:pt x="3001866" y="217249"/>
                  </a:cubicBezTo>
                  <a:cubicBezTo>
                    <a:pt x="2987080" y="232342"/>
                    <a:pt x="2967205" y="239888"/>
                    <a:pt x="2942239" y="239888"/>
                  </a:cubicBezTo>
                  <a:cubicBezTo>
                    <a:pt x="2917989" y="239888"/>
                    <a:pt x="2898625" y="232546"/>
                    <a:pt x="2884147" y="217863"/>
                  </a:cubicBezTo>
                  <a:cubicBezTo>
                    <a:pt x="2869669" y="203181"/>
                    <a:pt x="2862430" y="183714"/>
                    <a:pt x="2862430" y="159465"/>
                  </a:cubicBezTo>
                  <a:cubicBezTo>
                    <a:pt x="2862430" y="133066"/>
                    <a:pt x="2869976" y="112449"/>
                    <a:pt x="2885068" y="97613"/>
                  </a:cubicBezTo>
                  <a:cubicBezTo>
                    <a:pt x="2900160" y="82776"/>
                    <a:pt x="2920496" y="75358"/>
                    <a:pt x="2946076" y="75358"/>
                  </a:cubicBezTo>
                  <a:close/>
                  <a:moveTo>
                    <a:pt x="2600241" y="75358"/>
                  </a:moveTo>
                  <a:cubicBezTo>
                    <a:pt x="2620194" y="75358"/>
                    <a:pt x="2635746" y="82367"/>
                    <a:pt x="2646899" y="96385"/>
                  </a:cubicBezTo>
                  <a:cubicBezTo>
                    <a:pt x="2658052" y="110403"/>
                    <a:pt x="2663628" y="129229"/>
                    <a:pt x="2663628" y="152865"/>
                  </a:cubicBezTo>
                  <a:cubicBezTo>
                    <a:pt x="2663628" y="179059"/>
                    <a:pt x="2657335" y="200034"/>
                    <a:pt x="2644750" y="215791"/>
                  </a:cubicBezTo>
                  <a:cubicBezTo>
                    <a:pt x="2632165" y="231549"/>
                    <a:pt x="2614975" y="239427"/>
                    <a:pt x="2593181" y="239427"/>
                  </a:cubicBezTo>
                  <a:cubicBezTo>
                    <a:pt x="2573127" y="239427"/>
                    <a:pt x="2557676" y="230628"/>
                    <a:pt x="2546831" y="213029"/>
                  </a:cubicBezTo>
                  <a:lnTo>
                    <a:pt x="2546217" y="213029"/>
                  </a:lnTo>
                  <a:lnTo>
                    <a:pt x="2546217" y="308493"/>
                  </a:lnTo>
                  <a:lnTo>
                    <a:pt x="2510610" y="308493"/>
                  </a:lnTo>
                  <a:lnTo>
                    <a:pt x="2510610" y="79042"/>
                  </a:lnTo>
                  <a:lnTo>
                    <a:pt x="2546217" y="79042"/>
                  </a:lnTo>
                  <a:lnTo>
                    <a:pt x="2546217" y="106668"/>
                  </a:lnTo>
                  <a:lnTo>
                    <a:pt x="2546831" y="106668"/>
                  </a:lnTo>
                  <a:cubicBezTo>
                    <a:pt x="2559007" y="85795"/>
                    <a:pt x="2576810" y="75358"/>
                    <a:pt x="2600241" y="75358"/>
                  </a:cubicBezTo>
                  <a:close/>
                  <a:moveTo>
                    <a:pt x="2393626" y="75358"/>
                  </a:moveTo>
                  <a:cubicBezTo>
                    <a:pt x="2418183" y="75358"/>
                    <a:pt x="2437316" y="82572"/>
                    <a:pt x="2451027" y="96999"/>
                  </a:cubicBezTo>
                  <a:cubicBezTo>
                    <a:pt x="2464738" y="111426"/>
                    <a:pt x="2471593" y="131429"/>
                    <a:pt x="2471593" y="157009"/>
                  </a:cubicBezTo>
                  <a:cubicBezTo>
                    <a:pt x="2471593" y="182077"/>
                    <a:pt x="2464201" y="202157"/>
                    <a:pt x="2449416" y="217249"/>
                  </a:cubicBezTo>
                  <a:cubicBezTo>
                    <a:pt x="2434630" y="232342"/>
                    <a:pt x="2414755" y="239888"/>
                    <a:pt x="2389789" y="239888"/>
                  </a:cubicBezTo>
                  <a:cubicBezTo>
                    <a:pt x="2365539" y="239888"/>
                    <a:pt x="2346175" y="232546"/>
                    <a:pt x="2331697" y="217863"/>
                  </a:cubicBezTo>
                  <a:cubicBezTo>
                    <a:pt x="2317219" y="203181"/>
                    <a:pt x="2309980" y="183714"/>
                    <a:pt x="2309980" y="159465"/>
                  </a:cubicBezTo>
                  <a:cubicBezTo>
                    <a:pt x="2309980" y="133066"/>
                    <a:pt x="2317526" y="112449"/>
                    <a:pt x="2332618" y="97613"/>
                  </a:cubicBezTo>
                  <a:cubicBezTo>
                    <a:pt x="2347710" y="82776"/>
                    <a:pt x="2368046" y="75358"/>
                    <a:pt x="2393626" y="75358"/>
                  </a:cubicBezTo>
                  <a:close/>
                  <a:moveTo>
                    <a:pt x="1041076" y="75358"/>
                  </a:moveTo>
                  <a:cubicBezTo>
                    <a:pt x="1065633" y="75358"/>
                    <a:pt x="1084766" y="82572"/>
                    <a:pt x="1098477" y="96999"/>
                  </a:cubicBezTo>
                  <a:cubicBezTo>
                    <a:pt x="1112188" y="111426"/>
                    <a:pt x="1119043" y="131429"/>
                    <a:pt x="1119043" y="157009"/>
                  </a:cubicBezTo>
                  <a:cubicBezTo>
                    <a:pt x="1119043" y="182077"/>
                    <a:pt x="1111651" y="202157"/>
                    <a:pt x="1096866" y="217249"/>
                  </a:cubicBezTo>
                  <a:cubicBezTo>
                    <a:pt x="1082080" y="232342"/>
                    <a:pt x="1062205" y="239888"/>
                    <a:pt x="1037239" y="239888"/>
                  </a:cubicBezTo>
                  <a:cubicBezTo>
                    <a:pt x="1012989" y="239888"/>
                    <a:pt x="993625" y="232546"/>
                    <a:pt x="979147" y="217863"/>
                  </a:cubicBezTo>
                  <a:cubicBezTo>
                    <a:pt x="964669" y="203181"/>
                    <a:pt x="957430" y="183714"/>
                    <a:pt x="957430" y="159465"/>
                  </a:cubicBezTo>
                  <a:cubicBezTo>
                    <a:pt x="957430" y="133066"/>
                    <a:pt x="964976" y="112449"/>
                    <a:pt x="980068" y="97613"/>
                  </a:cubicBezTo>
                  <a:cubicBezTo>
                    <a:pt x="995160" y="82776"/>
                    <a:pt x="1015496" y="75358"/>
                    <a:pt x="1041076" y="75358"/>
                  </a:cubicBezTo>
                  <a:close/>
                  <a:moveTo>
                    <a:pt x="888695" y="75358"/>
                  </a:moveTo>
                  <a:cubicBezTo>
                    <a:pt x="903224" y="75358"/>
                    <a:pt x="916218" y="77558"/>
                    <a:pt x="927678" y="81958"/>
                  </a:cubicBezTo>
                  <a:lnTo>
                    <a:pt x="927678" y="113114"/>
                  </a:lnTo>
                  <a:cubicBezTo>
                    <a:pt x="916628" y="105542"/>
                    <a:pt x="903940" y="101757"/>
                    <a:pt x="889615" y="101757"/>
                  </a:cubicBezTo>
                  <a:cubicBezTo>
                    <a:pt x="885113" y="101757"/>
                    <a:pt x="881046" y="102217"/>
                    <a:pt x="877414" y="103138"/>
                  </a:cubicBezTo>
                  <a:cubicBezTo>
                    <a:pt x="873781" y="104059"/>
                    <a:pt x="870686" y="105338"/>
                    <a:pt x="868128" y="106975"/>
                  </a:cubicBezTo>
                  <a:cubicBezTo>
                    <a:pt x="865570" y="108612"/>
                    <a:pt x="863575" y="110582"/>
                    <a:pt x="862143" y="112884"/>
                  </a:cubicBezTo>
                  <a:cubicBezTo>
                    <a:pt x="860710" y="115186"/>
                    <a:pt x="859994" y="117718"/>
                    <a:pt x="859994" y="120481"/>
                  </a:cubicBezTo>
                  <a:cubicBezTo>
                    <a:pt x="859994" y="123858"/>
                    <a:pt x="860710" y="126722"/>
                    <a:pt x="862143" y="129076"/>
                  </a:cubicBezTo>
                  <a:cubicBezTo>
                    <a:pt x="863575" y="131429"/>
                    <a:pt x="865698" y="133501"/>
                    <a:pt x="868512" y="135292"/>
                  </a:cubicBezTo>
                  <a:cubicBezTo>
                    <a:pt x="871326" y="137082"/>
                    <a:pt x="874702" y="138719"/>
                    <a:pt x="878642" y="140203"/>
                  </a:cubicBezTo>
                  <a:cubicBezTo>
                    <a:pt x="882581" y="141687"/>
                    <a:pt x="887109" y="143298"/>
                    <a:pt x="892225" y="145038"/>
                  </a:cubicBezTo>
                  <a:cubicBezTo>
                    <a:pt x="898978" y="147800"/>
                    <a:pt x="905040" y="150614"/>
                    <a:pt x="910412" y="153479"/>
                  </a:cubicBezTo>
                  <a:cubicBezTo>
                    <a:pt x="915784" y="156344"/>
                    <a:pt x="920362" y="159593"/>
                    <a:pt x="924148" y="163225"/>
                  </a:cubicBezTo>
                  <a:cubicBezTo>
                    <a:pt x="927934" y="166857"/>
                    <a:pt x="930850" y="171052"/>
                    <a:pt x="932897" y="175810"/>
                  </a:cubicBezTo>
                  <a:cubicBezTo>
                    <a:pt x="934943" y="180568"/>
                    <a:pt x="935966" y="186221"/>
                    <a:pt x="935966" y="192770"/>
                  </a:cubicBezTo>
                  <a:cubicBezTo>
                    <a:pt x="935966" y="200750"/>
                    <a:pt x="934124" y="207708"/>
                    <a:pt x="930441" y="213643"/>
                  </a:cubicBezTo>
                  <a:cubicBezTo>
                    <a:pt x="926757" y="219577"/>
                    <a:pt x="921846" y="224489"/>
                    <a:pt x="915707" y="228377"/>
                  </a:cubicBezTo>
                  <a:cubicBezTo>
                    <a:pt x="909568" y="232265"/>
                    <a:pt x="902482" y="235155"/>
                    <a:pt x="894450" y="237048"/>
                  </a:cubicBezTo>
                  <a:cubicBezTo>
                    <a:pt x="886418" y="238941"/>
                    <a:pt x="877951" y="239888"/>
                    <a:pt x="869049" y="239888"/>
                  </a:cubicBezTo>
                  <a:cubicBezTo>
                    <a:pt x="851860" y="239888"/>
                    <a:pt x="836972" y="237023"/>
                    <a:pt x="824387" y="231293"/>
                  </a:cubicBezTo>
                  <a:lnTo>
                    <a:pt x="824387" y="198295"/>
                  </a:lnTo>
                  <a:cubicBezTo>
                    <a:pt x="837688" y="208424"/>
                    <a:pt x="852371" y="213489"/>
                    <a:pt x="868435" y="213489"/>
                  </a:cubicBezTo>
                  <a:cubicBezTo>
                    <a:pt x="889922" y="213489"/>
                    <a:pt x="900666" y="207145"/>
                    <a:pt x="900666" y="194458"/>
                  </a:cubicBezTo>
                  <a:cubicBezTo>
                    <a:pt x="900666" y="190877"/>
                    <a:pt x="899745" y="187833"/>
                    <a:pt x="897903" y="185326"/>
                  </a:cubicBezTo>
                  <a:cubicBezTo>
                    <a:pt x="896062" y="182819"/>
                    <a:pt x="893580" y="180594"/>
                    <a:pt x="890460" y="178650"/>
                  </a:cubicBezTo>
                  <a:cubicBezTo>
                    <a:pt x="887339" y="176705"/>
                    <a:pt x="883655" y="174966"/>
                    <a:pt x="879409" y="173431"/>
                  </a:cubicBezTo>
                  <a:cubicBezTo>
                    <a:pt x="875163" y="171896"/>
                    <a:pt x="870431" y="170157"/>
                    <a:pt x="865212" y="168213"/>
                  </a:cubicBezTo>
                  <a:cubicBezTo>
                    <a:pt x="858766" y="165655"/>
                    <a:pt x="852960" y="162943"/>
                    <a:pt x="847792" y="160079"/>
                  </a:cubicBezTo>
                  <a:cubicBezTo>
                    <a:pt x="842625" y="157214"/>
                    <a:pt x="838328" y="153965"/>
                    <a:pt x="834900" y="150333"/>
                  </a:cubicBezTo>
                  <a:cubicBezTo>
                    <a:pt x="831473" y="146700"/>
                    <a:pt x="828889" y="142582"/>
                    <a:pt x="827150" y="137978"/>
                  </a:cubicBezTo>
                  <a:cubicBezTo>
                    <a:pt x="825410" y="133373"/>
                    <a:pt x="824540" y="128001"/>
                    <a:pt x="824540" y="121862"/>
                  </a:cubicBezTo>
                  <a:cubicBezTo>
                    <a:pt x="824540" y="114291"/>
                    <a:pt x="826331" y="107614"/>
                    <a:pt x="829912" y="101833"/>
                  </a:cubicBezTo>
                  <a:cubicBezTo>
                    <a:pt x="833493" y="96052"/>
                    <a:pt x="838302" y="91192"/>
                    <a:pt x="844339" y="87253"/>
                  </a:cubicBezTo>
                  <a:cubicBezTo>
                    <a:pt x="850376" y="83313"/>
                    <a:pt x="857231" y="80346"/>
                    <a:pt x="864905" y="78351"/>
                  </a:cubicBezTo>
                  <a:cubicBezTo>
                    <a:pt x="872579" y="76356"/>
                    <a:pt x="880509" y="75358"/>
                    <a:pt x="888695" y="75358"/>
                  </a:cubicBezTo>
                  <a:close/>
                  <a:moveTo>
                    <a:pt x="717226" y="75358"/>
                  </a:moveTo>
                  <a:cubicBezTo>
                    <a:pt x="741783" y="75358"/>
                    <a:pt x="760916" y="82572"/>
                    <a:pt x="774627" y="96999"/>
                  </a:cubicBezTo>
                  <a:cubicBezTo>
                    <a:pt x="788338" y="111426"/>
                    <a:pt x="795193" y="131429"/>
                    <a:pt x="795193" y="157009"/>
                  </a:cubicBezTo>
                  <a:cubicBezTo>
                    <a:pt x="795193" y="182077"/>
                    <a:pt x="787801" y="202157"/>
                    <a:pt x="773016" y="217249"/>
                  </a:cubicBezTo>
                  <a:cubicBezTo>
                    <a:pt x="758230" y="232342"/>
                    <a:pt x="738355" y="239888"/>
                    <a:pt x="713389" y="239888"/>
                  </a:cubicBezTo>
                  <a:cubicBezTo>
                    <a:pt x="689139" y="239888"/>
                    <a:pt x="669775" y="232546"/>
                    <a:pt x="655297" y="217863"/>
                  </a:cubicBezTo>
                  <a:cubicBezTo>
                    <a:pt x="640819" y="203181"/>
                    <a:pt x="633580" y="183714"/>
                    <a:pt x="633580" y="159465"/>
                  </a:cubicBezTo>
                  <a:cubicBezTo>
                    <a:pt x="633580" y="133066"/>
                    <a:pt x="641126" y="112449"/>
                    <a:pt x="656218" y="97613"/>
                  </a:cubicBezTo>
                  <a:cubicBezTo>
                    <a:pt x="671310" y="82776"/>
                    <a:pt x="691646" y="75358"/>
                    <a:pt x="717226" y="75358"/>
                  </a:cubicBezTo>
                  <a:close/>
                  <a:moveTo>
                    <a:pt x="451754" y="75358"/>
                  </a:moveTo>
                  <a:cubicBezTo>
                    <a:pt x="466078" y="75358"/>
                    <a:pt x="478715" y="77865"/>
                    <a:pt x="489663" y="82879"/>
                  </a:cubicBezTo>
                  <a:lnTo>
                    <a:pt x="489663" y="116030"/>
                  </a:lnTo>
                  <a:cubicBezTo>
                    <a:pt x="478715" y="107845"/>
                    <a:pt x="467051" y="103752"/>
                    <a:pt x="454670" y="103752"/>
                  </a:cubicBezTo>
                  <a:cubicBezTo>
                    <a:pt x="439629" y="103752"/>
                    <a:pt x="427299" y="108842"/>
                    <a:pt x="417681" y="119023"/>
                  </a:cubicBezTo>
                  <a:cubicBezTo>
                    <a:pt x="408063" y="129204"/>
                    <a:pt x="403254" y="142531"/>
                    <a:pt x="403254" y="159004"/>
                  </a:cubicBezTo>
                  <a:cubicBezTo>
                    <a:pt x="403254" y="175273"/>
                    <a:pt x="407782" y="188114"/>
                    <a:pt x="416837" y="197527"/>
                  </a:cubicBezTo>
                  <a:cubicBezTo>
                    <a:pt x="425893" y="206941"/>
                    <a:pt x="438043" y="211647"/>
                    <a:pt x="453289" y="211647"/>
                  </a:cubicBezTo>
                  <a:cubicBezTo>
                    <a:pt x="466078" y="211647"/>
                    <a:pt x="478152" y="207094"/>
                    <a:pt x="489510" y="197988"/>
                  </a:cubicBezTo>
                  <a:lnTo>
                    <a:pt x="489510" y="228991"/>
                  </a:lnTo>
                  <a:cubicBezTo>
                    <a:pt x="476924" y="236255"/>
                    <a:pt x="462037" y="239888"/>
                    <a:pt x="444847" y="239888"/>
                  </a:cubicBezTo>
                  <a:cubicBezTo>
                    <a:pt x="421518" y="239888"/>
                    <a:pt x="402692" y="232597"/>
                    <a:pt x="388367" y="218017"/>
                  </a:cubicBezTo>
                  <a:cubicBezTo>
                    <a:pt x="374042" y="203436"/>
                    <a:pt x="366880" y="184533"/>
                    <a:pt x="366880" y="161306"/>
                  </a:cubicBezTo>
                  <a:cubicBezTo>
                    <a:pt x="366880" y="135420"/>
                    <a:pt x="374579" y="114623"/>
                    <a:pt x="389978" y="98917"/>
                  </a:cubicBezTo>
                  <a:cubicBezTo>
                    <a:pt x="405377" y="83211"/>
                    <a:pt x="425969" y="75358"/>
                    <a:pt x="451754" y="75358"/>
                  </a:cubicBezTo>
                  <a:close/>
                  <a:moveTo>
                    <a:pt x="3108336" y="32537"/>
                  </a:moveTo>
                  <a:lnTo>
                    <a:pt x="3108336" y="79042"/>
                  </a:lnTo>
                  <a:lnTo>
                    <a:pt x="3145938" y="79042"/>
                  </a:lnTo>
                  <a:lnTo>
                    <a:pt x="3145938" y="106975"/>
                  </a:lnTo>
                  <a:lnTo>
                    <a:pt x="3108336" y="106975"/>
                  </a:lnTo>
                  <a:lnTo>
                    <a:pt x="3108336" y="185556"/>
                  </a:lnTo>
                  <a:cubicBezTo>
                    <a:pt x="3108336" y="194867"/>
                    <a:pt x="3110024" y="201518"/>
                    <a:pt x="3113401" y="205508"/>
                  </a:cubicBezTo>
                  <a:cubicBezTo>
                    <a:pt x="3116777" y="209499"/>
                    <a:pt x="3122405" y="211494"/>
                    <a:pt x="3130283" y="211494"/>
                  </a:cubicBezTo>
                  <a:cubicBezTo>
                    <a:pt x="3136320" y="211494"/>
                    <a:pt x="3141538" y="209755"/>
                    <a:pt x="3145938" y="206276"/>
                  </a:cubicBezTo>
                  <a:lnTo>
                    <a:pt x="3145938" y="234516"/>
                  </a:lnTo>
                  <a:cubicBezTo>
                    <a:pt x="3138980" y="237995"/>
                    <a:pt x="3129823" y="239734"/>
                    <a:pt x="3118465" y="239734"/>
                  </a:cubicBezTo>
                  <a:cubicBezTo>
                    <a:pt x="3087975" y="239734"/>
                    <a:pt x="3072729" y="225102"/>
                    <a:pt x="3072729" y="195839"/>
                  </a:cubicBezTo>
                  <a:lnTo>
                    <a:pt x="3072729" y="106975"/>
                  </a:lnTo>
                  <a:lnTo>
                    <a:pt x="3046484" y="106975"/>
                  </a:lnTo>
                  <a:lnTo>
                    <a:pt x="3046484" y="79042"/>
                  </a:lnTo>
                  <a:lnTo>
                    <a:pt x="3072729" y="79042"/>
                  </a:lnTo>
                  <a:lnTo>
                    <a:pt x="3072729" y="42667"/>
                  </a:lnTo>
                  <a:close/>
                  <a:moveTo>
                    <a:pt x="1308111" y="32537"/>
                  </a:moveTo>
                  <a:lnTo>
                    <a:pt x="1308111" y="79042"/>
                  </a:lnTo>
                  <a:lnTo>
                    <a:pt x="1345713" y="79042"/>
                  </a:lnTo>
                  <a:lnTo>
                    <a:pt x="1345713" y="106975"/>
                  </a:lnTo>
                  <a:lnTo>
                    <a:pt x="1308111" y="106975"/>
                  </a:lnTo>
                  <a:lnTo>
                    <a:pt x="1308111" y="185556"/>
                  </a:lnTo>
                  <a:cubicBezTo>
                    <a:pt x="1308111" y="194867"/>
                    <a:pt x="1309799" y="201518"/>
                    <a:pt x="1313176" y="205508"/>
                  </a:cubicBezTo>
                  <a:cubicBezTo>
                    <a:pt x="1316552" y="209499"/>
                    <a:pt x="1322180" y="211494"/>
                    <a:pt x="1330058" y="211494"/>
                  </a:cubicBezTo>
                  <a:cubicBezTo>
                    <a:pt x="1336095" y="211494"/>
                    <a:pt x="1341314" y="209755"/>
                    <a:pt x="1345713" y="206276"/>
                  </a:cubicBezTo>
                  <a:lnTo>
                    <a:pt x="1345713" y="234516"/>
                  </a:lnTo>
                  <a:cubicBezTo>
                    <a:pt x="1338756" y="237995"/>
                    <a:pt x="1329598" y="239734"/>
                    <a:pt x="1318240" y="239734"/>
                  </a:cubicBezTo>
                  <a:cubicBezTo>
                    <a:pt x="1287749" y="239734"/>
                    <a:pt x="1272504" y="225102"/>
                    <a:pt x="1272504" y="195839"/>
                  </a:cubicBezTo>
                  <a:lnTo>
                    <a:pt x="1272504" y="106975"/>
                  </a:lnTo>
                  <a:lnTo>
                    <a:pt x="1246259" y="106975"/>
                  </a:lnTo>
                  <a:lnTo>
                    <a:pt x="1246259" y="79042"/>
                  </a:lnTo>
                  <a:lnTo>
                    <a:pt x="1272504" y="79042"/>
                  </a:lnTo>
                  <a:lnTo>
                    <a:pt x="1272504" y="42667"/>
                  </a:lnTo>
                  <a:close/>
                  <a:moveTo>
                    <a:pt x="1846613" y="16115"/>
                  </a:moveTo>
                  <a:lnTo>
                    <a:pt x="1954969" y="16115"/>
                  </a:lnTo>
                  <a:lnTo>
                    <a:pt x="1954969" y="46504"/>
                  </a:lnTo>
                  <a:lnTo>
                    <a:pt x="1876234" y="46504"/>
                  </a:lnTo>
                  <a:lnTo>
                    <a:pt x="1872551" y="101603"/>
                  </a:lnTo>
                  <a:cubicBezTo>
                    <a:pt x="1879611" y="101194"/>
                    <a:pt x="1886006" y="100989"/>
                    <a:pt x="1891736" y="100989"/>
                  </a:cubicBezTo>
                  <a:cubicBezTo>
                    <a:pt x="1915065" y="100989"/>
                    <a:pt x="1933098" y="106975"/>
                    <a:pt x="1945837" y="118946"/>
                  </a:cubicBezTo>
                  <a:cubicBezTo>
                    <a:pt x="1958576" y="130918"/>
                    <a:pt x="1964945" y="147289"/>
                    <a:pt x="1964945" y="168059"/>
                  </a:cubicBezTo>
                  <a:cubicBezTo>
                    <a:pt x="1964945" y="189853"/>
                    <a:pt x="1957655" y="207325"/>
                    <a:pt x="1943074" y="220473"/>
                  </a:cubicBezTo>
                  <a:cubicBezTo>
                    <a:pt x="1928494" y="233621"/>
                    <a:pt x="1908465" y="240195"/>
                    <a:pt x="1882987" y="240195"/>
                  </a:cubicBezTo>
                  <a:cubicBezTo>
                    <a:pt x="1861500" y="240195"/>
                    <a:pt x="1845487" y="237176"/>
                    <a:pt x="1834948" y="231139"/>
                  </a:cubicBezTo>
                  <a:lnTo>
                    <a:pt x="1834948" y="196914"/>
                  </a:lnTo>
                  <a:cubicBezTo>
                    <a:pt x="1849376" y="206634"/>
                    <a:pt x="1864007" y="211494"/>
                    <a:pt x="1878843" y="211494"/>
                  </a:cubicBezTo>
                  <a:cubicBezTo>
                    <a:pt x="1893782" y="211494"/>
                    <a:pt x="1905805" y="207683"/>
                    <a:pt x="1914911" y="200060"/>
                  </a:cubicBezTo>
                  <a:cubicBezTo>
                    <a:pt x="1924017" y="192437"/>
                    <a:pt x="1928571" y="182282"/>
                    <a:pt x="1928571" y="169594"/>
                  </a:cubicBezTo>
                  <a:cubicBezTo>
                    <a:pt x="1928571" y="157111"/>
                    <a:pt x="1923941" y="147391"/>
                    <a:pt x="1914681" y="140433"/>
                  </a:cubicBezTo>
                  <a:cubicBezTo>
                    <a:pt x="1905421" y="133476"/>
                    <a:pt x="1892145" y="129997"/>
                    <a:pt x="1874853" y="129997"/>
                  </a:cubicBezTo>
                  <a:cubicBezTo>
                    <a:pt x="1868919" y="129997"/>
                    <a:pt x="1856896" y="130611"/>
                    <a:pt x="1838785" y="13183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80"/>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3"/>
                  </a:cubicBezTo>
                  <a:lnTo>
                    <a:pt x="33765" y="236204"/>
                  </a:lnTo>
                  <a:lnTo>
                    <a:pt x="0" y="236204"/>
                  </a:lnTo>
                  <a:close/>
                  <a:moveTo>
                    <a:pt x="2224604" y="12432"/>
                  </a:moveTo>
                  <a:cubicBezTo>
                    <a:pt x="2245886" y="12432"/>
                    <a:pt x="2263536" y="15450"/>
                    <a:pt x="2277554" y="21487"/>
                  </a:cubicBezTo>
                  <a:lnTo>
                    <a:pt x="2277554" y="57708"/>
                  </a:lnTo>
                  <a:cubicBezTo>
                    <a:pt x="2262718" y="48909"/>
                    <a:pt x="2246347" y="44509"/>
                    <a:pt x="2228441" y="44509"/>
                  </a:cubicBezTo>
                  <a:cubicBezTo>
                    <a:pt x="2204600" y="44509"/>
                    <a:pt x="2185288" y="52132"/>
                    <a:pt x="2170502" y="67377"/>
                  </a:cubicBezTo>
                  <a:cubicBezTo>
                    <a:pt x="2155717" y="82623"/>
                    <a:pt x="2148325" y="102984"/>
                    <a:pt x="2148325" y="128462"/>
                  </a:cubicBezTo>
                  <a:cubicBezTo>
                    <a:pt x="2148325" y="152712"/>
                    <a:pt x="2155231" y="172024"/>
                    <a:pt x="2169044" y="186400"/>
                  </a:cubicBezTo>
                  <a:cubicBezTo>
                    <a:pt x="2182857" y="200776"/>
                    <a:pt x="2201019" y="207964"/>
                    <a:pt x="2223529" y="207964"/>
                  </a:cubicBezTo>
                  <a:cubicBezTo>
                    <a:pt x="2244300" y="207964"/>
                    <a:pt x="2262308" y="203053"/>
                    <a:pt x="2277554" y="193230"/>
                  </a:cubicBezTo>
                  <a:lnTo>
                    <a:pt x="2277554" y="226995"/>
                  </a:lnTo>
                  <a:cubicBezTo>
                    <a:pt x="2260978" y="235590"/>
                    <a:pt x="2240361" y="239888"/>
                    <a:pt x="2215702" y="239888"/>
                  </a:cubicBezTo>
                  <a:cubicBezTo>
                    <a:pt x="2183778" y="239888"/>
                    <a:pt x="2158198" y="229809"/>
                    <a:pt x="2138962" y="209652"/>
                  </a:cubicBezTo>
                  <a:cubicBezTo>
                    <a:pt x="2119726" y="189495"/>
                    <a:pt x="2110108" y="163046"/>
                    <a:pt x="2110108" y="130304"/>
                  </a:cubicBezTo>
                  <a:cubicBezTo>
                    <a:pt x="2110108" y="95106"/>
                    <a:pt x="2120929" y="66661"/>
                    <a:pt x="2142569" y="44969"/>
                  </a:cubicBezTo>
                  <a:cubicBezTo>
                    <a:pt x="2164210" y="23278"/>
                    <a:pt x="2191555" y="12432"/>
                    <a:pt x="2224604" y="12432"/>
                  </a:cubicBezTo>
                  <a:close/>
                  <a:moveTo>
                    <a:pt x="1749754" y="12432"/>
                  </a:moveTo>
                  <a:cubicBezTo>
                    <a:pt x="1758042" y="12432"/>
                    <a:pt x="1765588" y="12994"/>
                    <a:pt x="1772392" y="14120"/>
                  </a:cubicBezTo>
                  <a:cubicBezTo>
                    <a:pt x="1779196" y="15246"/>
                    <a:pt x="1784645" y="16780"/>
                    <a:pt x="1788737" y="18724"/>
                  </a:cubicBezTo>
                  <a:lnTo>
                    <a:pt x="1788737" y="50801"/>
                  </a:lnTo>
                  <a:cubicBezTo>
                    <a:pt x="1783519" y="48141"/>
                    <a:pt x="1777943" y="45890"/>
                    <a:pt x="1772008" y="44048"/>
                  </a:cubicBezTo>
                  <a:cubicBezTo>
                    <a:pt x="1766074" y="42207"/>
                    <a:pt x="1759269" y="41286"/>
                    <a:pt x="1751595" y="41286"/>
                  </a:cubicBezTo>
                  <a:cubicBezTo>
                    <a:pt x="1743001" y="41286"/>
                    <a:pt x="1735071" y="43025"/>
                    <a:pt x="1727806" y="46504"/>
                  </a:cubicBezTo>
                  <a:cubicBezTo>
                    <a:pt x="1720542" y="49983"/>
                    <a:pt x="1714274" y="55073"/>
                    <a:pt x="1709005" y="61775"/>
                  </a:cubicBezTo>
                  <a:cubicBezTo>
                    <a:pt x="1703736" y="68477"/>
                    <a:pt x="1699592" y="76765"/>
                    <a:pt x="1696573" y="86639"/>
                  </a:cubicBezTo>
                  <a:cubicBezTo>
                    <a:pt x="1693555" y="96513"/>
                    <a:pt x="1691994" y="107896"/>
                    <a:pt x="1691892" y="120788"/>
                  </a:cubicBezTo>
                  <a:lnTo>
                    <a:pt x="1692813" y="120788"/>
                  </a:lnTo>
                  <a:cubicBezTo>
                    <a:pt x="1697520" y="113523"/>
                    <a:pt x="1703889" y="107793"/>
                    <a:pt x="1711921" y="103598"/>
                  </a:cubicBezTo>
                  <a:cubicBezTo>
                    <a:pt x="1719953" y="99403"/>
                    <a:pt x="1729392" y="97306"/>
                    <a:pt x="1740238" y="97306"/>
                  </a:cubicBezTo>
                  <a:cubicBezTo>
                    <a:pt x="1749856" y="97306"/>
                    <a:pt x="1758528" y="98866"/>
                    <a:pt x="1766253" y="101987"/>
                  </a:cubicBezTo>
                  <a:cubicBezTo>
                    <a:pt x="1773978" y="105107"/>
                    <a:pt x="1780577" y="109610"/>
                    <a:pt x="1786051" y="115493"/>
                  </a:cubicBezTo>
                  <a:cubicBezTo>
                    <a:pt x="1791526" y="121376"/>
                    <a:pt x="1795746" y="128539"/>
                    <a:pt x="1798713" y="136980"/>
                  </a:cubicBezTo>
                  <a:cubicBezTo>
                    <a:pt x="1801681" y="145421"/>
                    <a:pt x="1803164" y="154911"/>
                    <a:pt x="1803164" y="165450"/>
                  </a:cubicBezTo>
                  <a:cubicBezTo>
                    <a:pt x="1803164" y="176501"/>
                    <a:pt x="1801348" y="186579"/>
                    <a:pt x="1797716" y="195686"/>
                  </a:cubicBezTo>
                  <a:cubicBezTo>
                    <a:pt x="1794084" y="204792"/>
                    <a:pt x="1789044" y="212645"/>
                    <a:pt x="1782598" y="219245"/>
                  </a:cubicBezTo>
                  <a:cubicBezTo>
                    <a:pt x="1776152" y="225844"/>
                    <a:pt x="1768504" y="230960"/>
                    <a:pt x="1759653" y="234593"/>
                  </a:cubicBezTo>
                  <a:cubicBezTo>
                    <a:pt x="1750802" y="238225"/>
                    <a:pt x="1741210" y="240041"/>
                    <a:pt x="1730876" y="240041"/>
                  </a:cubicBezTo>
                  <a:cubicBezTo>
                    <a:pt x="1719825" y="240041"/>
                    <a:pt x="1709670" y="237892"/>
                    <a:pt x="1700410" y="233595"/>
                  </a:cubicBezTo>
                  <a:cubicBezTo>
                    <a:pt x="1691150" y="229298"/>
                    <a:pt x="1683169" y="222903"/>
                    <a:pt x="1676467" y="214410"/>
                  </a:cubicBezTo>
                  <a:cubicBezTo>
                    <a:pt x="1669766" y="205918"/>
                    <a:pt x="1664573" y="195353"/>
                    <a:pt x="1660889" y="182717"/>
                  </a:cubicBezTo>
                  <a:cubicBezTo>
                    <a:pt x="1657206" y="170080"/>
                    <a:pt x="1655364" y="155423"/>
                    <a:pt x="1655364" y="138745"/>
                  </a:cubicBezTo>
                  <a:cubicBezTo>
                    <a:pt x="1655364" y="118383"/>
                    <a:pt x="1657794" y="100324"/>
                    <a:pt x="1662654" y="84567"/>
                  </a:cubicBezTo>
                  <a:cubicBezTo>
                    <a:pt x="1667515" y="68810"/>
                    <a:pt x="1674191" y="55610"/>
                    <a:pt x="1682683" y="44969"/>
                  </a:cubicBezTo>
                  <a:cubicBezTo>
                    <a:pt x="1691176" y="34328"/>
                    <a:pt x="1701152" y="26245"/>
                    <a:pt x="1712612" y="20720"/>
                  </a:cubicBezTo>
                  <a:cubicBezTo>
                    <a:pt x="1724072" y="15194"/>
                    <a:pt x="1736452" y="12432"/>
                    <a:pt x="1749754" y="12432"/>
                  </a:cubicBezTo>
                  <a:close/>
                  <a:moveTo>
                    <a:pt x="1548375" y="12432"/>
                  </a:moveTo>
                  <a:cubicBezTo>
                    <a:pt x="1567918" y="12432"/>
                    <a:pt x="1583573" y="17343"/>
                    <a:pt x="1595340" y="27166"/>
                  </a:cubicBezTo>
                  <a:cubicBezTo>
                    <a:pt x="1607107" y="36988"/>
                    <a:pt x="1612990" y="49574"/>
                    <a:pt x="1612990" y="64922"/>
                  </a:cubicBezTo>
                  <a:cubicBezTo>
                    <a:pt x="1612990" y="93878"/>
                    <a:pt x="1598256" y="112500"/>
                    <a:pt x="1568788" y="120788"/>
                  </a:cubicBezTo>
                  <a:lnTo>
                    <a:pt x="1568788" y="121402"/>
                  </a:lnTo>
                  <a:cubicBezTo>
                    <a:pt x="1584647" y="122937"/>
                    <a:pt x="1597182" y="128487"/>
                    <a:pt x="1606390" y="138054"/>
                  </a:cubicBezTo>
                  <a:cubicBezTo>
                    <a:pt x="1615599" y="147621"/>
                    <a:pt x="1620203" y="159567"/>
                    <a:pt x="1620203" y="173892"/>
                  </a:cubicBezTo>
                  <a:cubicBezTo>
                    <a:pt x="1620203" y="193639"/>
                    <a:pt x="1612785" y="209576"/>
                    <a:pt x="1597949" y="221700"/>
                  </a:cubicBezTo>
                  <a:cubicBezTo>
                    <a:pt x="1583113" y="233825"/>
                    <a:pt x="1563570" y="239888"/>
                    <a:pt x="1539320" y="239888"/>
                  </a:cubicBezTo>
                  <a:cubicBezTo>
                    <a:pt x="1517526" y="239888"/>
                    <a:pt x="1500132" y="235948"/>
                    <a:pt x="1487137" y="228070"/>
                  </a:cubicBezTo>
                  <a:lnTo>
                    <a:pt x="1487137" y="194611"/>
                  </a:lnTo>
                  <a:cubicBezTo>
                    <a:pt x="1501462" y="205969"/>
                    <a:pt x="1517628" y="211647"/>
                    <a:pt x="1535637" y="211647"/>
                  </a:cubicBezTo>
                  <a:cubicBezTo>
                    <a:pt x="1550268" y="211647"/>
                    <a:pt x="1561958" y="208322"/>
                    <a:pt x="1570706" y="201671"/>
                  </a:cubicBezTo>
                  <a:cubicBezTo>
                    <a:pt x="1579455" y="195021"/>
                    <a:pt x="1583829" y="186016"/>
                    <a:pt x="1583829" y="174659"/>
                  </a:cubicBezTo>
                  <a:cubicBezTo>
                    <a:pt x="1583829" y="149693"/>
                    <a:pt x="1564746" y="137210"/>
                    <a:pt x="1526581" y="137210"/>
                  </a:cubicBezTo>
                  <a:lnTo>
                    <a:pt x="1509545" y="137210"/>
                  </a:lnTo>
                  <a:lnTo>
                    <a:pt x="1509545" y="108663"/>
                  </a:lnTo>
                  <a:lnTo>
                    <a:pt x="1525814" y="108663"/>
                  </a:lnTo>
                  <a:cubicBezTo>
                    <a:pt x="1559682" y="108663"/>
                    <a:pt x="1576615" y="96896"/>
                    <a:pt x="1576615" y="73363"/>
                  </a:cubicBezTo>
                  <a:cubicBezTo>
                    <a:pt x="1576615" y="51671"/>
                    <a:pt x="1563416" y="40825"/>
                    <a:pt x="1537018" y="40825"/>
                  </a:cubicBezTo>
                  <a:cubicBezTo>
                    <a:pt x="1522284" y="40825"/>
                    <a:pt x="1508420" y="46095"/>
                    <a:pt x="1495425" y="56634"/>
                  </a:cubicBezTo>
                  <a:lnTo>
                    <a:pt x="1495425" y="25017"/>
                  </a:lnTo>
                  <a:cubicBezTo>
                    <a:pt x="1510364" y="16627"/>
                    <a:pt x="1528014" y="12432"/>
                    <a:pt x="1548375" y="12432"/>
                  </a:cubicBezTo>
                  <a:close/>
                  <a:moveTo>
                    <a:pt x="2719067" y="5525"/>
                  </a:moveTo>
                  <a:cubicBezTo>
                    <a:pt x="2725103" y="5525"/>
                    <a:pt x="2730219" y="7469"/>
                    <a:pt x="2734414" y="11357"/>
                  </a:cubicBezTo>
                  <a:cubicBezTo>
                    <a:pt x="2738610" y="15246"/>
                    <a:pt x="2740707" y="20106"/>
                    <a:pt x="2740707" y="25938"/>
                  </a:cubicBezTo>
                  <a:cubicBezTo>
                    <a:pt x="2740707" y="31463"/>
                    <a:pt x="2738610" y="36195"/>
                    <a:pt x="2734414" y="40135"/>
                  </a:cubicBezTo>
                  <a:cubicBezTo>
                    <a:pt x="2730219" y="44074"/>
                    <a:pt x="2725103" y="46044"/>
                    <a:pt x="2719067" y="46044"/>
                  </a:cubicBezTo>
                  <a:cubicBezTo>
                    <a:pt x="2713234" y="46044"/>
                    <a:pt x="2708246" y="44151"/>
                    <a:pt x="2704102" y="40365"/>
                  </a:cubicBezTo>
                  <a:cubicBezTo>
                    <a:pt x="2699958" y="36579"/>
                    <a:pt x="2697886" y="31770"/>
                    <a:pt x="2697886" y="25938"/>
                  </a:cubicBezTo>
                  <a:cubicBezTo>
                    <a:pt x="2697886" y="20106"/>
                    <a:pt x="2699958" y="15246"/>
                    <a:pt x="2704102" y="11357"/>
                  </a:cubicBezTo>
                  <a:cubicBezTo>
                    <a:pt x="2708246" y="7469"/>
                    <a:pt x="2713234" y="5525"/>
                    <a:pt x="2719067" y="5525"/>
                  </a:cubicBezTo>
                  <a:close/>
                  <a:moveTo>
                    <a:pt x="309241" y="5525"/>
                  </a:moveTo>
                  <a:cubicBezTo>
                    <a:pt x="315278" y="5525"/>
                    <a:pt x="320394" y="7469"/>
                    <a:pt x="324589" y="11357"/>
                  </a:cubicBezTo>
                  <a:cubicBezTo>
                    <a:pt x="328784" y="15246"/>
                    <a:pt x="330882" y="20106"/>
                    <a:pt x="330882" y="25938"/>
                  </a:cubicBezTo>
                  <a:cubicBezTo>
                    <a:pt x="330882" y="31463"/>
                    <a:pt x="328784" y="36195"/>
                    <a:pt x="324589" y="40135"/>
                  </a:cubicBezTo>
                  <a:cubicBezTo>
                    <a:pt x="320394" y="44074"/>
                    <a:pt x="315278" y="46044"/>
                    <a:pt x="309241" y="46044"/>
                  </a:cubicBezTo>
                  <a:cubicBezTo>
                    <a:pt x="303409" y="46044"/>
                    <a:pt x="298421" y="44151"/>
                    <a:pt x="294277" y="40365"/>
                  </a:cubicBezTo>
                  <a:cubicBezTo>
                    <a:pt x="290133" y="36579"/>
                    <a:pt x="288061" y="31770"/>
                    <a:pt x="288061" y="25938"/>
                  </a:cubicBezTo>
                  <a:cubicBezTo>
                    <a:pt x="288061" y="20106"/>
                    <a:pt x="290133" y="15246"/>
                    <a:pt x="294277" y="11357"/>
                  </a:cubicBezTo>
                  <a:cubicBezTo>
                    <a:pt x="298421" y="7469"/>
                    <a:pt x="303409" y="5525"/>
                    <a:pt x="309241" y="5525"/>
                  </a:cubicBezTo>
                  <a:close/>
                  <a:moveTo>
                    <a:pt x="2786835" y="3530"/>
                  </a:moveTo>
                  <a:lnTo>
                    <a:pt x="2822595" y="3530"/>
                  </a:lnTo>
                  <a:lnTo>
                    <a:pt x="2822595" y="236204"/>
                  </a:lnTo>
                  <a:lnTo>
                    <a:pt x="2786835" y="236204"/>
                  </a:lnTo>
                  <a:close/>
                  <a:moveTo>
                    <a:pt x="1216526" y="0"/>
                  </a:moveTo>
                  <a:cubicBezTo>
                    <a:pt x="1225325" y="0"/>
                    <a:pt x="1232283" y="972"/>
                    <a:pt x="1237399" y="2916"/>
                  </a:cubicBezTo>
                  <a:lnTo>
                    <a:pt x="1237399" y="32537"/>
                  </a:lnTo>
                  <a:cubicBezTo>
                    <a:pt x="1232590" y="29775"/>
                    <a:pt x="1227116" y="28394"/>
                    <a:pt x="1220977" y="28394"/>
                  </a:cubicBezTo>
                  <a:cubicBezTo>
                    <a:pt x="1203685" y="28394"/>
                    <a:pt x="1195039" y="38165"/>
                    <a:pt x="1195039" y="57708"/>
                  </a:cubicBezTo>
                  <a:lnTo>
                    <a:pt x="1195039" y="79042"/>
                  </a:lnTo>
                  <a:lnTo>
                    <a:pt x="1231567" y="79042"/>
                  </a:lnTo>
                  <a:lnTo>
                    <a:pt x="1231567" y="106975"/>
                  </a:lnTo>
                  <a:lnTo>
                    <a:pt x="1195192" y="106975"/>
                  </a:lnTo>
                  <a:lnTo>
                    <a:pt x="1195192" y="236204"/>
                  </a:lnTo>
                  <a:lnTo>
                    <a:pt x="1159585" y="236204"/>
                  </a:lnTo>
                  <a:lnTo>
                    <a:pt x="1159585" y="106975"/>
                  </a:lnTo>
                  <a:lnTo>
                    <a:pt x="1132726" y="106975"/>
                  </a:lnTo>
                  <a:lnTo>
                    <a:pt x="1132726" y="79042"/>
                  </a:lnTo>
                  <a:lnTo>
                    <a:pt x="1159585" y="79042"/>
                  </a:lnTo>
                  <a:lnTo>
                    <a:pt x="1159585" y="53564"/>
                  </a:lnTo>
                  <a:cubicBezTo>
                    <a:pt x="1159585" y="36988"/>
                    <a:pt x="1165008" y="23917"/>
                    <a:pt x="1175854" y="14350"/>
                  </a:cubicBezTo>
                  <a:cubicBezTo>
                    <a:pt x="1186700" y="4783"/>
                    <a:pt x="1200257" y="0"/>
                    <a:pt x="1216526"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pic>
          <p:nvPicPr>
            <p:cNvPr id="9" name="Picture 8" descr="A rainbow colored logo on a black background&#10;&#10;Description automatically generated">
              <a:extLst>
                <a:ext uri="{FF2B5EF4-FFF2-40B4-BE49-F238E27FC236}">
                  <a16:creationId xmlns:a16="http://schemas.microsoft.com/office/drawing/2014/main" id="{D012DBBA-2919-315E-CDE6-61539CD3D33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94674" y="636943"/>
              <a:ext cx="427721" cy="427721"/>
            </a:xfrm>
            <a:prstGeom prst="rect">
              <a:avLst/>
            </a:prstGeom>
          </p:spPr>
        </p:pic>
      </p:grpSp>
    </p:spTree>
    <p:extLst>
      <p:ext uri="{BB962C8B-B14F-4D97-AF65-F5344CB8AC3E}">
        <p14:creationId xmlns:p14="http://schemas.microsoft.com/office/powerpoint/2010/main" val="1307608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pic>
        <p:nvPicPr>
          <p:cNvPr id="5" name="Picture 4" descr="A close up of a glass&#10;&#10;Description automatically generated">
            <a:extLst>
              <a:ext uri="{FF2B5EF4-FFF2-40B4-BE49-F238E27FC236}">
                <a16:creationId xmlns:a16="http://schemas.microsoft.com/office/drawing/2014/main" id="{E4A7D264-6542-222D-A85C-1DDE77B0846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15" t="2691" r="10494" b="9519"/>
          <a:stretch/>
        </p:blipFill>
        <p:spPr>
          <a:xfrm>
            <a:off x="0" y="0"/>
            <a:ext cx="10007600" cy="1238250"/>
          </a:xfrm>
          <a:prstGeom prst="rect">
            <a:avLst/>
          </a:prstGeom>
        </p:spPr>
      </p:pic>
      <p:sp>
        <p:nvSpPr>
          <p:cNvPr id="2" name="Title 15">
            <a:extLst>
              <a:ext uri="{FF2B5EF4-FFF2-40B4-BE49-F238E27FC236}">
                <a16:creationId xmlns:a16="http://schemas.microsoft.com/office/drawing/2014/main" id="{1F4A8530-B89C-88B2-9BF1-34CC2A9750C7}"/>
              </a:ext>
            </a:extLst>
          </p:cNvPr>
          <p:cNvSpPr>
            <a:spLocks noGrp="1"/>
          </p:cNvSpPr>
          <p:nvPr>
            <p:ph type="title"/>
          </p:nvPr>
        </p:nvSpPr>
        <p:spPr>
          <a:xfrm>
            <a:off x="311113" y="507658"/>
            <a:ext cx="6306873" cy="161609"/>
          </a:xfrm>
        </p:spPr>
        <p:txBody>
          <a:bodyPr/>
          <a:lstStyle>
            <a:lvl1pPr>
              <a:defRPr>
                <a:gradFill flip="none" rotWithShape="1">
                  <a:gsLst>
                    <a:gs pos="0">
                      <a:schemeClr val="accent3"/>
                    </a:gs>
                    <a:gs pos="100000">
                      <a:schemeClr val="accent6"/>
                    </a:gs>
                  </a:gsLst>
                  <a:lin ang="16200000" scaled="1"/>
                  <a:tileRect/>
                </a:gra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3E76921E-13E1-55F5-E255-F9D4FDA2F1F4}"/>
              </a:ext>
            </a:extLst>
          </p:cNvPr>
          <p:cNvSpPr>
            <a:spLocks noGrp="1"/>
          </p:cNvSpPr>
          <p:nvPr>
            <p:ph type="body" sz="quarter" idx="10"/>
          </p:nvPr>
        </p:nvSpPr>
        <p:spPr>
          <a:xfrm>
            <a:off x="328151" y="694477"/>
            <a:ext cx="5600607" cy="82066"/>
          </a:xfrm>
        </p:spPr>
        <p:txBody>
          <a:bodyPr/>
          <a:lstStyle>
            <a:lvl1pPr marL="0" indent="0">
              <a:buNone/>
              <a:defRPr/>
            </a:lvl1pPr>
          </a:lstStyle>
          <a:p>
            <a:pPr lvl="0"/>
            <a:r>
              <a:rPr lang="en-US"/>
              <a:t>Click to edit Master text styles</a:t>
            </a:r>
          </a:p>
        </p:txBody>
      </p:sp>
      <p:grpSp>
        <p:nvGrpSpPr>
          <p:cNvPr id="4" name="Group 3">
            <a:extLst>
              <a:ext uri="{FF2B5EF4-FFF2-40B4-BE49-F238E27FC236}">
                <a16:creationId xmlns:a16="http://schemas.microsoft.com/office/drawing/2014/main" id="{8A28A465-870A-6602-9C7B-97DF435D1128}"/>
              </a:ext>
            </a:extLst>
          </p:cNvPr>
          <p:cNvGrpSpPr/>
          <p:nvPr userDrawn="1"/>
        </p:nvGrpSpPr>
        <p:grpSpPr>
          <a:xfrm>
            <a:off x="410728" y="125003"/>
            <a:ext cx="1271800" cy="59815"/>
            <a:chOff x="508000" y="692322"/>
            <a:chExt cx="1742534" cy="372580"/>
          </a:xfrm>
        </p:grpSpPr>
        <p:pic>
          <p:nvPicPr>
            <p:cNvPr id="6" name="MS logo gray - EMF" descr="Microsoft logo, gray text version">
              <a:extLst>
                <a:ext uri="{FF2B5EF4-FFF2-40B4-BE49-F238E27FC236}">
                  <a16:creationId xmlns:a16="http://schemas.microsoft.com/office/drawing/2014/main" id="{3F274DE3-02DC-2E23-F53C-D843786042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7" name="Freeform: Shape 6">
              <a:extLst>
                <a:ext uri="{FF2B5EF4-FFF2-40B4-BE49-F238E27FC236}">
                  <a16:creationId xmlns:a16="http://schemas.microsoft.com/office/drawing/2014/main" id="{21C72947-95BA-A8C0-EE2A-CEA933019FF9}"/>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grpSp>
    </p:spTree>
    <p:extLst>
      <p:ext uri="{BB962C8B-B14F-4D97-AF65-F5344CB8AC3E}">
        <p14:creationId xmlns:p14="http://schemas.microsoft.com/office/powerpoint/2010/main" val="2263324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pic>
        <p:nvPicPr>
          <p:cNvPr id="5" name="Picture 4" descr="A close up of a glass&#10;&#10;Description automatically generated">
            <a:extLst>
              <a:ext uri="{FF2B5EF4-FFF2-40B4-BE49-F238E27FC236}">
                <a16:creationId xmlns:a16="http://schemas.microsoft.com/office/drawing/2014/main" id="{E4A7D264-6542-222D-A85C-1DDE77B0846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15" t="2691" r="10494" b="9519"/>
          <a:stretch/>
        </p:blipFill>
        <p:spPr>
          <a:xfrm>
            <a:off x="0" y="0"/>
            <a:ext cx="10007600" cy="1238250"/>
          </a:xfrm>
          <a:prstGeom prst="rect">
            <a:avLst/>
          </a:prstGeom>
        </p:spPr>
      </p:pic>
      <p:sp>
        <p:nvSpPr>
          <p:cNvPr id="2" name="Title 15">
            <a:extLst>
              <a:ext uri="{FF2B5EF4-FFF2-40B4-BE49-F238E27FC236}">
                <a16:creationId xmlns:a16="http://schemas.microsoft.com/office/drawing/2014/main" id="{1F4A8530-B89C-88B2-9BF1-34CC2A9750C7}"/>
              </a:ext>
            </a:extLst>
          </p:cNvPr>
          <p:cNvSpPr>
            <a:spLocks noGrp="1"/>
          </p:cNvSpPr>
          <p:nvPr>
            <p:ph type="title"/>
          </p:nvPr>
        </p:nvSpPr>
        <p:spPr>
          <a:xfrm>
            <a:off x="311113" y="507658"/>
            <a:ext cx="6306873" cy="161609"/>
          </a:xfrm>
        </p:spPr>
        <p:txBody>
          <a:bodyPr/>
          <a:lstStyle>
            <a:lvl1pPr>
              <a:defRPr>
                <a:gradFill flip="none" rotWithShape="1">
                  <a:gsLst>
                    <a:gs pos="0">
                      <a:schemeClr val="accent3"/>
                    </a:gs>
                    <a:gs pos="100000">
                      <a:schemeClr val="accent6"/>
                    </a:gs>
                  </a:gsLst>
                  <a:lin ang="16200000" scaled="1"/>
                  <a:tileRect/>
                </a:gra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3E76921E-13E1-55F5-E255-F9D4FDA2F1F4}"/>
              </a:ext>
            </a:extLst>
          </p:cNvPr>
          <p:cNvSpPr>
            <a:spLocks noGrp="1"/>
          </p:cNvSpPr>
          <p:nvPr>
            <p:ph type="body" sz="quarter" idx="10"/>
          </p:nvPr>
        </p:nvSpPr>
        <p:spPr>
          <a:xfrm>
            <a:off x="328151" y="694477"/>
            <a:ext cx="5600607" cy="8206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35020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2DC3AD2-5586-8047-A2EB-15DFA272B97A}" type="datetimeFigureOut">
              <a:rPr lang="en-DE" smtClean="0"/>
              <a:pPr/>
              <a:t>10/19/25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7087647E-E8EC-124F-967D-20D1ED223411}" type="slidenum">
              <a:rPr lang="en-DE" smtClean="0"/>
              <a:pPr/>
              <a:t>‹#›</a:t>
            </a:fld>
            <a:endParaRPr lang="en-DE"/>
          </a:p>
        </p:txBody>
      </p:sp>
    </p:spTree>
    <p:extLst>
      <p:ext uri="{BB962C8B-B14F-4D97-AF65-F5344CB8AC3E}">
        <p14:creationId xmlns:p14="http://schemas.microsoft.com/office/powerpoint/2010/main" val="8140068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pic>
        <p:nvPicPr>
          <p:cNvPr id="4" name="Picture 3" descr="A person with blonde hair and a white shirt&#10;&#10;Description automatically generated">
            <a:extLst>
              <a:ext uri="{FF2B5EF4-FFF2-40B4-BE49-F238E27FC236}">
                <a16:creationId xmlns:a16="http://schemas.microsoft.com/office/drawing/2014/main" id="{1331CF21-D904-5335-BBD8-2AAF92B0C8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007600" cy="1238250"/>
          </a:xfrm>
          <a:prstGeom prst="rect">
            <a:avLst/>
          </a:prstGeom>
        </p:spPr>
      </p:pic>
      <p:sp>
        <p:nvSpPr>
          <p:cNvPr id="2" name="Title 15">
            <a:extLst>
              <a:ext uri="{FF2B5EF4-FFF2-40B4-BE49-F238E27FC236}">
                <a16:creationId xmlns:a16="http://schemas.microsoft.com/office/drawing/2014/main" id="{E64861AC-ADB0-AFE5-E703-001307E22B5D}"/>
              </a:ext>
            </a:extLst>
          </p:cNvPr>
          <p:cNvSpPr>
            <a:spLocks noGrp="1"/>
          </p:cNvSpPr>
          <p:nvPr>
            <p:ph type="title"/>
          </p:nvPr>
        </p:nvSpPr>
        <p:spPr>
          <a:xfrm>
            <a:off x="311113" y="507658"/>
            <a:ext cx="6306873" cy="161609"/>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435BB0DD-35B6-1FD4-387B-6019DA7D251C}"/>
              </a:ext>
            </a:extLst>
          </p:cNvPr>
          <p:cNvSpPr>
            <a:spLocks noGrp="1"/>
          </p:cNvSpPr>
          <p:nvPr>
            <p:ph type="body" sz="quarter" idx="10"/>
          </p:nvPr>
        </p:nvSpPr>
        <p:spPr>
          <a:xfrm>
            <a:off x="328151" y="694477"/>
            <a:ext cx="5600607" cy="82066"/>
          </a:xfrm>
        </p:spPr>
        <p:txBody>
          <a:bodyPr/>
          <a:lstStyle>
            <a:lvl1pPr marL="0" indent="0">
              <a:buNone/>
              <a:defRPr>
                <a:solidFill>
                  <a:schemeClr val="bg1"/>
                </a:solidFill>
              </a:defRPr>
            </a:lvl1pPr>
          </a:lstStyle>
          <a:p>
            <a:pPr lvl="0"/>
            <a:r>
              <a:rPr lang="en-US"/>
              <a:t>Click to edit Master text styles</a:t>
            </a:r>
          </a:p>
        </p:txBody>
      </p:sp>
      <p:pic>
        <p:nvPicPr>
          <p:cNvPr id="5" name="Picture 4" descr="A black background with white text&#10;&#10;Description automatically generated">
            <a:extLst>
              <a:ext uri="{FF2B5EF4-FFF2-40B4-BE49-F238E27FC236}">
                <a16:creationId xmlns:a16="http://schemas.microsoft.com/office/drawing/2014/main" id="{9B85F8E1-7640-1F49-FB11-1928C83889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766" y="91289"/>
            <a:ext cx="1535701" cy="124258"/>
          </a:xfrm>
          <a:prstGeom prst="rect">
            <a:avLst/>
          </a:prstGeom>
        </p:spPr>
      </p:pic>
    </p:spTree>
    <p:extLst>
      <p:ext uri="{BB962C8B-B14F-4D97-AF65-F5344CB8AC3E}">
        <p14:creationId xmlns:p14="http://schemas.microsoft.com/office/powerpoint/2010/main" val="149277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2_Title Slide">
    <p:spTree>
      <p:nvGrpSpPr>
        <p:cNvPr id="1" name=""/>
        <p:cNvGrpSpPr/>
        <p:nvPr/>
      </p:nvGrpSpPr>
      <p:grpSpPr>
        <a:xfrm>
          <a:off x="0" y="0"/>
          <a:ext cx="0" cy="0"/>
          <a:chOff x="0" y="0"/>
          <a:chExt cx="0" cy="0"/>
        </a:xfrm>
      </p:grpSpPr>
      <p:pic>
        <p:nvPicPr>
          <p:cNvPr id="4" name="Picture 3" descr="A person with blonde hair and a white shirt&#10;&#10;Description automatically generated">
            <a:extLst>
              <a:ext uri="{FF2B5EF4-FFF2-40B4-BE49-F238E27FC236}">
                <a16:creationId xmlns:a16="http://schemas.microsoft.com/office/drawing/2014/main" id="{1331CF21-D904-5335-BBD8-2AAF92B0C8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007600" cy="1238250"/>
          </a:xfrm>
          <a:prstGeom prst="rect">
            <a:avLst/>
          </a:prstGeom>
        </p:spPr>
      </p:pic>
      <p:sp>
        <p:nvSpPr>
          <p:cNvPr id="2" name="Title 15">
            <a:extLst>
              <a:ext uri="{FF2B5EF4-FFF2-40B4-BE49-F238E27FC236}">
                <a16:creationId xmlns:a16="http://schemas.microsoft.com/office/drawing/2014/main" id="{E64861AC-ADB0-AFE5-E703-001307E22B5D}"/>
              </a:ext>
            </a:extLst>
          </p:cNvPr>
          <p:cNvSpPr>
            <a:spLocks noGrp="1"/>
          </p:cNvSpPr>
          <p:nvPr>
            <p:ph type="title"/>
          </p:nvPr>
        </p:nvSpPr>
        <p:spPr>
          <a:xfrm>
            <a:off x="311113" y="507658"/>
            <a:ext cx="6306873" cy="161609"/>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435BB0DD-35B6-1FD4-387B-6019DA7D251C}"/>
              </a:ext>
            </a:extLst>
          </p:cNvPr>
          <p:cNvSpPr>
            <a:spLocks noGrp="1"/>
          </p:cNvSpPr>
          <p:nvPr>
            <p:ph type="body" sz="quarter" idx="10"/>
          </p:nvPr>
        </p:nvSpPr>
        <p:spPr>
          <a:xfrm>
            <a:off x="328151" y="694477"/>
            <a:ext cx="5600607" cy="82066"/>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28135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2" name="Picture 1" descr="A close up of a glass object&#10;&#10;Description automatically generated">
            <a:extLst>
              <a:ext uri="{FF2B5EF4-FFF2-40B4-BE49-F238E27FC236}">
                <a16:creationId xmlns:a16="http://schemas.microsoft.com/office/drawing/2014/main" id="{2AAB10B9-A5B4-8EE9-A35E-0DD6619B87F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11" t="10609" r="1529" b="6823"/>
          <a:stretch/>
        </p:blipFill>
        <p:spPr>
          <a:xfrm>
            <a:off x="0" y="0"/>
            <a:ext cx="10007600" cy="1238250"/>
          </a:xfrm>
          <a:prstGeom prst="rect">
            <a:avLst/>
          </a:prstGeom>
        </p:spPr>
      </p:pic>
      <p:pic>
        <p:nvPicPr>
          <p:cNvPr id="3" name="Picture 2" descr="A close up of a glass object&#10;&#10;Description automatically generated">
            <a:extLst>
              <a:ext uri="{FF2B5EF4-FFF2-40B4-BE49-F238E27FC236}">
                <a16:creationId xmlns:a16="http://schemas.microsoft.com/office/drawing/2014/main" id="{6AA1AC67-13BA-ADC6-4602-1C5E14B1595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artisticBlur radius="27"/>
                    </a14:imgEffect>
                  </a14:imgLayer>
                </a14:imgProps>
              </a:ext>
              <a:ext uri="{28A0092B-C50C-407E-A947-70E740481C1C}">
                <a14:useLocalDpi xmlns:a14="http://schemas.microsoft.com/office/drawing/2010/main"/>
              </a:ext>
            </a:extLst>
          </a:blip>
          <a:srcRect l="5911" t="40500" r="25587" b="35275"/>
          <a:stretch/>
        </p:blipFill>
        <p:spPr>
          <a:xfrm>
            <a:off x="463893" y="437480"/>
            <a:ext cx="7005320" cy="363291"/>
          </a:xfrm>
          <a:prstGeom prst="roundRect">
            <a:avLst>
              <a:gd name="adj" fmla="val 12880"/>
            </a:avLst>
          </a:prstGeom>
        </p:spPr>
      </p:pic>
      <p:sp>
        <p:nvSpPr>
          <p:cNvPr id="4" name="Rectangle: Rounded Corners 3">
            <a:extLst>
              <a:ext uri="{FF2B5EF4-FFF2-40B4-BE49-F238E27FC236}">
                <a16:creationId xmlns:a16="http://schemas.microsoft.com/office/drawing/2014/main" id="{08F5EDB2-62CD-FCD3-37F1-2EA7B51C3CF8}"/>
              </a:ext>
            </a:extLst>
          </p:cNvPr>
          <p:cNvSpPr/>
          <p:nvPr userDrawn="1"/>
        </p:nvSpPr>
        <p:spPr>
          <a:xfrm>
            <a:off x="463894" y="437314"/>
            <a:ext cx="7005320" cy="363291"/>
          </a:xfrm>
          <a:prstGeom prst="roundRect">
            <a:avLst/>
          </a:prstGeom>
          <a:gradFill flip="none" rotWithShape="1">
            <a:gsLst>
              <a:gs pos="89000">
                <a:schemeClr val="bg1">
                  <a:alpha val="21000"/>
                </a:schemeClr>
              </a:gs>
              <a:gs pos="100000">
                <a:schemeClr val="bg1">
                  <a:alpha val="58000"/>
                </a:scheme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Rectangle: Rounded Corners 4">
            <a:extLst>
              <a:ext uri="{FF2B5EF4-FFF2-40B4-BE49-F238E27FC236}">
                <a16:creationId xmlns:a16="http://schemas.microsoft.com/office/drawing/2014/main" id="{54C02737-1995-7747-7303-F1115CC1989C}"/>
              </a:ext>
            </a:extLst>
          </p:cNvPr>
          <p:cNvSpPr/>
          <p:nvPr userDrawn="1"/>
        </p:nvSpPr>
        <p:spPr>
          <a:xfrm>
            <a:off x="842205" y="537025"/>
            <a:ext cx="6199601" cy="17421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magnify" title="Icon of a magnifying glass">
            <a:extLst>
              <a:ext uri="{FF2B5EF4-FFF2-40B4-BE49-F238E27FC236}">
                <a16:creationId xmlns:a16="http://schemas.microsoft.com/office/drawing/2014/main" id="{65E2CD84-BA71-0719-E777-8F57BF762044}"/>
              </a:ext>
            </a:extLst>
          </p:cNvPr>
          <p:cNvSpPr>
            <a:spLocks noChangeAspect="1" noEditPoints="1"/>
          </p:cNvSpPr>
          <p:nvPr userDrawn="1"/>
        </p:nvSpPr>
        <p:spPr bwMode="auto">
          <a:xfrm flipH="1">
            <a:off x="6395482" y="583183"/>
            <a:ext cx="413154" cy="8914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8" name="Title 15">
            <a:extLst>
              <a:ext uri="{FF2B5EF4-FFF2-40B4-BE49-F238E27FC236}">
                <a16:creationId xmlns:a16="http://schemas.microsoft.com/office/drawing/2014/main" id="{E903047D-0F9D-0858-4D03-8A542EE21C82}"/>
              </a:ext>
            </a:extLst>
          </p:cNvPr>
          <p:cNvSpPr>
            <a:spLocks noGrp="1"/>
          </p:cNvSpPr>
          <p:nvPr>
            <p:ph type="title"/>
          </p:nvPr>
        </p:nvSpPr>
        <p:spPr>
          <a:xfrm>
            <a:off x="904752" y="539153"/>
            <a:ext cx="6306873" cy="161609"/>
          </a:xfrm>
        </p:spPr>
        <p:txBody>
          <a:bodyPr>
            <a:normAutofit/>
          </a:bodyPr>
          <a:lstStyle>
            <a:lvl1pPr>
              <a:defRPr sz="3599">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61617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65D091-6B2C-23D8-66B6-710FA9AD127F}"/>
              </a:ext>
            </a:extLst>
          </p:cNvPr>
          <p:cNvSpPr/>
          <p:nvPr userDrawn="1"/>
        </p:nvSpPr>
        <p:spPr>
          <a:xfrm>
            <a:off x="0" y="0"/>
            <a:ext cx="10007600" cy="1238250"/>
          </a:xfrm>
          <a:prstGeom prst="rect">
            <a:avLst/>
          </a:prstGeom>
          <a:gradFill flip="none" rotWithShape="1">
            <a:gsLst>
              <a:gs pos="20000">
                <a:srgbClr val="DAE4F6"/>
              </a:gs>
              <a:gs pos="100000">
                <a:srgbClr val="F0D2D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2" name="Picture 1" descr="A group of chat messages&#10;&#10;Description automatically generated">
            <a:extLst>
              <a:ext uri="{FF2B5EF4-FFF2-40B4-BE49-F238E27FC236}">
                <a16:creationId xmlns:a16="http://schemas.microsoft.com/office/drawing/2014/main" id="{5815694D-AE46-6A56-2B91-7EC4DC7518F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8202" r="11480" b="3278"/>
          <a:stretch/>
        </p:blipFill>
        <p:spPr>
          <a:xfrm>
            <a:off x="0" y="0"/>
            <a:ext cx="10007600" cy="1238250"/>
          </a:xfrm>
          <a:prstGeom prst="rect">
            <a:avLst/>
          </a:prstGeom>
        </p:spPr>
      </p:pic>
      <p:sp>
        <p:nvSpPr>
          <p:cNvPr id="3" name="Rectangle 2">
            <a:extLst>
              <a:ext uri="{FF2B5EF4-FFF2-40B4-BE49-F238E27FC236}">
                <a16:creationId xmlns:a16="http://schemas.microsoft.com/office/drawing/2014/main" id="{5F877082-FE34-FE9B-5C00-4EFF86C7CB55}"/>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itle 15">
            <a:extLst>
              <a:ext uri="{FF2B5EF4-FFF2-40B4-BE49-F238E27FC236}">
                <a16:creationId xmlns:a16="http://schemas.microsoft.com/office/drawing/2014/main" id="{EBB3EB53-54AD-8806-BB93-224477508D47}"/>
              </a:ext>
            </a:extLst>
          </p:cNvPr>
          <p:cNvSpPr>
            <a:spLocks noGrp="1"/>
          </p:cNvSpPr>
          <p:nvPr>
            <p:ph type="title"/>
          </p:nvPr>
        </p:nvSpPr>
        <p:spPr>
          <a:xfrm>
            <a:off x="331400" y="539153"/>
            <a:ext cx="6306873" cy="161609"/>
          </a:xfrm>
        </p:spPr>
        <p:txBody>
          <a:bodyPr>
            <a:normAutofit/>
          </a:bodyPr>
          <a:lstStyle>
            <a:lvl1pPr>
              <a:defRPr sz="3599">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2150105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8" name="Picture 7" descr="A computer screen with a message&#10;&#10;Description automatically generated">
            <a:extLst>
              <a:ext uri="{FF2B5EF4-FFF2-40B4-BE49-F238E27FC236}">
                <a16:creationId xmlns:a16="http://schemas.microsoft.com/office/drawing/2014/main" id="{939E43D2-0AE7-0FEF-5B96-E3C9C691433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007600" cy="1238250"/>
          </a:xfrm>
          <a:prstGeom prst="rect">
            <a:avLst/>
          </a:prstGeom>
        </p:spPr>
      </p:pic>
      <p:sp>
        <p:nvSpPr>
          <p:cNvPr id="9" name="Rectangle 8">
            <a:extLst>
              <a:ext uri="{FF2B5EF4-FFF2-40B4-BE49-F238E27FC236}">
                <a16:creationId xmlns:a16="http://schemas.microsoft.com/office/drawing/2014/main" id="{C214CBCE-B1B7-DD74-469F-D051CC3AB9B1}"/>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5">
            <a:extLst>
              <a:ext uri="{FF2B5EF4-FFF2-40B4-BE49-F238E27FC236}">
                <a16:creationId xmlns:a16="http://schemas.microsoft.com/office/drawing/2014/main" id="{B0038111-0B73-0492-2541-3AB9C693846C}"/>
              </a:ext>
            </a:extLst>
          </p:cNvPr>
          <p:cNvSpPr>
            <a:spLocks noGrp="1"/>
          </p:cNvSpPr>
          <p:nvPr>
            <p:ph type="title"/>
          </p:nvPr>
        </p:nvSpPr>
        <p:spPr>
          <a:xfrm>
            <a:off x="331400" y="539153"/>
            <a:ext cx="6306873" cy="161609"/>
          </a:xfrm>
        </p:spPr>
        <p:txBody>
          <a:bodyPr>
            <a:normAutofit/>
          </a:bodyPr>
          <a:lstStyle>
            <a:lvl1pPr>
              <a:defRPr sz="3599">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179002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3678" r="19088" b="1398"/>
          <a:stretch/>
        </p:blipFill>
        <p:spPr>
          <a:xfrm>
            <a:off x="1" y="0"/>
            <a:ext cx="10007599" cy="1238250"/>
          </a:xfrm>
          <a:prstGeom prst="rect">
            <a:avLst/>
          </a:prstGeom>
        </p:spPr>
      </p:pic>
      <p:sp>
        <p:nvSpPr>
          <p:cNvPr id="3" name="Rectangle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1" y="0"/>
            <a:ext cx="5339770" cy="123825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479531" y="-506545"/>
            <a:ext cx="7505700" cy="1218539"/>
          </a:xfrm>
          <a:noFill/>
        </p:spPr>
        <p:txBody>
          <a:bodyPr lIns="0" tIns="0" rIns="0" bIns="0" anchor="b" anchorCtr="0">
            <a:spAutoFit/>
          </a:bodyPr>
          <a:lstStyle>
            <a:lvl1pPr>
              <a:defRPr sz="4399"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10" name="Picture 9" descr="A close-up of a logo&#10;&#10;Description automatically generated with medium confidence">
            <a:extLst>
              <a:ext uri="{FF2B5EF4-FFF2-40B4-BE49-F238E27FC236}">
                <a16:creationId xmlns:a16="http://schemas.microsoft.com/office/drawing/2014/main" id="{97B1F2AE-6C5C-018D-7632-164C4B2170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3676" y="53887"/>
            <a:ext cx="1938211" cy="156697"/>
          </a:xfrm>
          <a:prstGeom prst="rect">
            <a:avLst/>
          </a:prstGeom>
        </p:spPr>
      </p:pic>
      <p:pic>
        <p:nvPicPr>
          <p:cNvPr id="5" name="Picture 4" descr="A rainbow colored logo on a black background&#10;&#10;Description automatically generated">
            <a:extLst>
              <a:ext uri="{FF2B5EF4-FFF2-40B4-BE49-F238E27FC236}">
                <a16:creationId xmlns:a16="http://schemas.microsoft.com/office/drawing/2014/main" id="{8F5D48D4-68C8-E7DD-5132-34A2E643437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988010" y="58857"/>
            <a:ext cx="667173" cy="146756"/>
          </a:xfrm>
          <a:prstGeom prst="rect">
            <a:avLst/>
          </a:prstGeom>
        </p:spPr>
      </p:pic>
    </p:spTree>
    <p:extLst>
      <p:ext uri="{BB962C8B-B14F-4D97-AF65-F5344CB8AC3E}">
        <p14:creationId xmlns:p14="http://schemas.microsoft.com/office/powerpoint/2010/main" val="4212144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2" userDrawn="1">
          <p15:clr>
            <a:srgbClr val="5ACBF0"/>
          </p15:clr>
        </p15:guide>
        <p15:guide id="2" orient="horz" pos="451" userDrawn="1">
          <p15:clr>
            <a:srgbClr val="5ACBF0"/>
          </p15:clr>
        </p15:guide>
        <p15:guide id="3" pos="5035" userDrawn="1">
          <p15:clr>
            <a:srgbClr val="5ACBF0"/>
          </p15:clr>
        </p15:guide>
        <p15:guide id="4" orient="horz" pos="39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Title Slide 5">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3678" r="19088" b="1398"/>
          <a:stretch/>
        </p:blipFill>
        <p:spPr>
          <a:xfrm>
            <a:off x="1" y="0"/>
            <a:ext cx="10007599" cy="1238250"/>
          </a:xfrm>
          <a:prstGeom prst="rect">
            <a:avLst/>
          </a:prstGeom>
        </p:spPr>
      </p:pic>
      <p:sp>
        <p:nvSpPr>
          <p:cNvPr id="3" name="Rectangle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1" y="0"/>
            <a:ext cx="5339770" cy="123825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479531" y="509095"/>
            <a:ext cx="4524124" cy="1218539"/>
          </a:xfrm>
          <a:noFill/>
        </p:spPr>
        <p:txBody>
          <a:bodyPr wrap="square" lIns="0" tIns="0" rIns="0" bIns="0" anchor="t" anchorCtr="0">
            <a:spAutoFit/>
          </a:bodyPr>
          <a:lstStyle>
            <a:lvl1pPr>
              <a:defRPr sz="4399" spc="-50" baseline="0">
                <a:solidFill>
                  <a:schemeClr val="accent2"/>
                </a:solidFill>
                <a:latin typeface="+mj-lt"/>
                <a:cs typeface="Segoe UI" panose="020B0502040204020203" pitchFamily="34" charset="0"/>
              </a:defRPr>
            </a:lvl1pPr>
          </a:lstStyle>
          <a:p>
            <a:r>
              <a:rPr lang="en-US"/>
              <a:t>Event name or presentation title </a:t>
            </a:r>
          </a:p>
        </p:txBody>
      </p:sp>
      <p:sp>
        <p:nvSpPr>
          <p:cNvPr id="6" name="Text Placeholder 5">
            <a:extLst>
              <a:ext uri="{FF2B5EF4-FFF2-40B4-BE49-F238E27FC236}">
                <a16:creationId xmlns:a16="http://schemas.microsoft.com/office/drawing/2014/main" id="{2FCD9793-D51A-F018-B26B-1545404B31EE}"/>
              </a:ext>
            </a:extLst>
          </p:cNvPr>
          <p:cNvSpPr>
            <a:spLocks noGrp="1"/>
          </p:cNvSpPr>
          <p:nvPr>
            <p:ph type="body" sz="quarter" idx="10" hasCustomPrompt="1"/>
          </p:nvPr>
        </p:nvSpPr>
        <p:spPr>
          <a:xfrm>
            <a:off x="479530" y="435144"/>
            <a:ext cx="4044595" cy="73951"/>
          </a:xfrm>
        </p:spPr>
        <p:txBody>
          <a:bodyPr lIns="0" rIns="0">
            <a:noAutofit/>
          </a:bodyPr>
          <a:lstStyle>
            <a:lvl1pPr marL="0" indent="0">
              <a:buNone/>
              <a:defRPr sz="1799" b="1" i="0">
                <a:latin typeface="Segoe UI Semibold" panose="020B0502040204020203" pitchFamily="34" charset="0"/>
                <a:cs typeface="Segoe UI Semibold" panose="020B0502040204020203" pitchFamily="34" charset="0"/>
              </a:defRPr>
            </a:lvl1pPr>
            <a:lvl2pPr marL="457063" indent="0">
              <a:buNone/>
              <a:defRPr sz="1600"/>
            </a:lvl2pPr>
            <a:lvl3pPr marL="914126" indent="0">
              <a:buNone/>
              <a:defRPr sz="1400"/>
            </a:lvl3pPr>
            <a:lvl4pPr marL="1371189" indent="0">
              <a:buNone/>
              <a:defRPr sz="1200"/>
            </a:lvl4pPr>
            <a:lvl5pPr marL="1828251" indent="0">
              <a:buNone/>
              <a:defRPr sz="1200"/>
            </a:lvl5pPr>
          </a:lstStyle>
          <a:p>
            <a:pPr lvl="0"/>
            <a:r>
              <a:rPr lang="en-US"/>
              <a:t>Title</a:t>
            </a:r>
          </a:p>
        </p:txBody>
      </p:sp>
      <p:sp>
        <p:nvSpPr>
          <p:cNvPr id="8" name="Text Placeholder 5">
            <a:extLst>
              <a:ext uri="{FF2B5EF4-FFF2-40B4-BE49-F238E27FC236}">
                <a16:creationId xmlns:a16="http://schemas.microsoft.com/office/drawing/2014/main" id="{21BE8C58-06F2-B428-AD68-DCB91DEE7A33}"/>
              </a:ext>
            </a:extLst>
          </p:cNvPr>
          <p:cNvSpPr>
            <a:spLocks noGrp="1"/>
          </p:cNvSpPr>
          <p:nvPr>
            <p:ph type="body" sz="quarter" idx="11" hasCustomPrompt="1"/>
          </p:nvPr>
        </p:nvSpPr>
        <p:spPr>
          <a:xfrm>
            <a:off x="479532" y="1098087"/>
            <a:ext cx="1435718" cy="36976"/>
          </a:xfrm>
        </p:spPr>
        <p:txBody>
          <a:bodyPr lIns="0" rIns="0">
            <a:noAutofit/>
          </a:bodyPr>
          <a:lstStyle>
            <a:lvl1pPr marL="0" indent="0">
              <a:buNone/>
              <a:defRPr sz="1100" b="0" i="0">
                <a:latin typeface="Segoe UI" panose="020B0502040204020203" pitchFamily="34" charset="0"/>
                <a:cs typeface="Segoe UI" panose="020B0502040204020203" pitchFamily="34" charset="0"/>
              </a:defRPr>
            </a:lvl1pPr>
            <a:lvl2pPr marL="457063" indent="0">
              <a:buNone/>
              <a:defRPr sz="1600"/>
            </a:lvl2pPr>
            <a:lvl3pPr marL="914126" indent="0">
              <a:buNone/>
              <a:defRPr sz="1400"/>
            </a:lvl3pPr>
            <a:lvl4pPr marL="1371189" indent="0">
              <a:buNone/>
              <a:defRPr sz="1200"/>
            </a:lvl4pPr>
            <a:lvl5pPr marL="1828251" indent="0">
              <a:buNone/>
              <a:defRPr sz="1200"/>
            </a:lvl5pPr>
          </a:lstStyle>
          <a:p>
            <a:pPr lvl="0"/>
            <a:r>
              <a:rPr lang="en-US"/>
              <a:t>Insert text here</a:t>
            </a:r>
          </a:p>
        </p:txBody>
      </p:sp>
    </p:spTree>
    <p:extLst>
      <p:ext uri="{BB962C8B-B14F-4D97-AF65-F5344CB8AC3E}">
        <p14:creationId xmlns:p14="http://schemas.microsoft.com/office/powerpoint/2010/main" val="636217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2" userDrawn="1">
          <p15:clr>
            <a:srgbClr val="5ACBF0"/>
          </p15:clr>
        </p15:guide>
        <p15:guide id="2" orient="horz" pos="451" userDrawn="1">
          <p15:clr>
            <a:srgbClr val="5ACBF0"/>
          </p15:clr>
        </p15:guide>
        <p15:guide id="3" pos="5035" userDrawn="1">
          <p15:clr>
            <a:srgbClr val="5ACBF0"/>
          </p15:clr>
        </p15:guide>
        <p15:guide id="4" orient="horz" pos="39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Slide 5">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41350" t="6371" r="22947" b="48048"/>
          <a:stretch/>
        </p:blipFill>
        <p:spPr>
          <a:xfrm>
            <a:off x="1" y="0"/>
            <a:ext cx="10007599" cy="1238250"/>
          </a:xfrm>
          <a:prstGeom prst="rect">
            <a:avLst/>
          </a:prstGeom>
        </p:spPr>
      </p:pic>
      <p:sp>
        <p:nvSpPr>
          <p:cNvPr id="3" name="Rectangle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1" y="0"/>
            <a:ext cx="5339770" cy="123825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479532" y="-506545"/>
            <a:ext cx="4524269" cy="1218539"/>
          </a:xfrm>
          <a:noFill/>
        </p:spPr>
        <p:txBody>
          <a:bodyPr wrap="square" lIns="0" tIns="0" rIns="0" bIns="0" anchor="b" anchorCtr="0">
            <a:spAutoFit/>
          </a:bodyPr>
          <a:lstStyle>
            <a:lvl1pPr>
              <a:defRPr sz="4399"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5" name="Picture 4" descr="A close-up of a logo&#10;&#10;Description automatically generated with medium confidence">
            <a:extLst>
              <a:ext uri="{FF2B5EF4-FFF2-40B4-BE49-F238E27FC236}">
                <a16:creationId xmlns:a16="http://schemas.microsoft.com/office/drawing/2014/main" id="{B7CCD9CC-6226-0424-5409-124F7DF60F6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3676" y="53887"/>
            <a:ext cx="1938211" cy="156697"/>
          </a:xfrm>
          <a:prstGeom prst="rect">
            <a:avLst/>
          </a:prstGeom>
        </p:spPr>
      </p:pic>
      <p:pic>
        <p:nvPicPr>
          <p:cNvPr id="6" name="Picture 2" descr="Map, photo with location pin, mobile device with likes icon in magenta, purple, and yellow color">
            <a:extLst>
              <a:ext uri="{FF2B5EF4-FFF2-40B4-BE49-F238E27FC236}">
                <a16:creationId xmlns:a16="http://schemas.microsoft.com/office/drawing/2014/main" id="{0A983905-67D2-5C33-136D-E6F40D6AC0D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77225" y="191486"/>
            <a:ext cx="3888225" cy="855278"/>
          </a:xfrm>
          <a:prstGeom prst="rect">
            <a:avLst/>
          </a:prstGeom>
        </p:spPr>
      </p:pic>
      <p:pic>
        <p:nvPicPr>
          <p:cNvPr id="4" name="Picture 3" descr="A rainbow colored logo on a black background&#10;&#10;Description automatically generated">
            <a:extLst>
              <a:ext uri="{FF2B5EF4-FFF2-40B4-BE49-F238E27FC236}">
                <a16:creationId xmlns:a16="http://schemas.microsoft.com/office/drawing/2014/main" id="{FC1991CB-5F9D-1CCE-D823-76489CAAA08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88010" y="58857"/>
            <a:ext cx="667173" cy="146756"/>
          </a:xfrm>
          <a:prstGeom prst="rect">
            <a:avLst/>
          </a:prstGeom>
        </p:spPr>
      </p:pic>
    </p:spTree>
    <p:extLst>
      <p:ext uri="{BB962C8B-B14F-4D97-AF65-F5344CB8AC3E}">
        <p14:creationId xmlns:p14="http://schemas.microsoft.com/office/powerpoint/2010/main" val="3918103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2" userDrawn="1">
          <p15:clr>
            <a:srgbClr val="5ACBF0"/>
          </p15:clr>
        </p15:guide>
        <p15:guide id="2" orient="horz" pos="451" userDrawn="1">
          <p15:clr>
            <a:srgbClr val="5ACBF0"/>
          </p15:clr>
        </p15:guide>
        <p15:guide id="3" pos="3153" userDrawn="1">
          <p15:clr>
            <a:srgbClr val="5ACBF0"/>
          </p15:clr>
        </p15:guide>
        <p15:guide id="4" orient="horz" pos="39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WORKSHEE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30CE1E-4089-434E-AAF5-DA9D1BB44473}"/>
              </a:ext>
            </a:extLst>
          </p:cNvPr>
          <p:cNvSpPr/>
          <p:nvPr userDrawn="1"/>
        </p:nvSpPr>
        <p:spPr>
          <a:xfrm>
            <a:off x="5514393" y="-14104"/>
            <a:ext cx="4493207" cy="1238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latin typeface="Segoe UI Semilight" panose="020B0402040204020203" pitchFamily="34" charset="0"/>
            </a:endParaRPr>
          </a:p>
        </p:txBody>
      </p:sp>
    </p:spTree>
    <p:extLst>
      <p:ext uri="{BB962C8B-B14F-4D97-AF65-F5344CB8AC3E}">
        <p14:creationId xmlns:p14="http://schemas.microsoft.com/office/powerpoint/2010/main" val="476688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Use Case with Text">
    <p:spTree>
      <p:nvGrpSpPr>
        <p:cNvPr id="1" name=""/>
        <p:cNvGrpSpPr/>
        <p:nvPr/>
      </p:nvGrpSpPr>
      <p:grpSpPr>
        <a:xfrm>
          <a:off x="0" y="0"/>
          <a:ext cx="0" cy="0"/>
          <a:chOff x="0" y="0"/>
          <a:chExt cx="0" cy="0"/>
        </a:xfrm>
      </p:grpSpPr>
      <p:sp>
        <p:nvSpPr>
          <p:cNvPr id="2" name="Title 1"/>
          <p:cNvSpPr>
            <a:spLocks noGrp="1"/>
          </p:cNvSpPr>
          <p:nvPr>
            <p:ph type="title"/>
          </p:nvPr>
        </p:nvSpPr>
        <p:spPr>
          <a:xfrm>
            <a:off x="221052" y="52560"/>
            <a:ext cx="6990246" cy="162440"/>
          </a:xfrm>
        </p:spPr>
        <p:txBody>
          <a:bodyPr/>
          <a:lstStyle/>
          <a:p>
            <a:r>
              <a:rPr lang="en-US"/>
              <a:t>Click to edit Master title style</a:t>
            </a:r>
          </a:p>
        </p:txBody>
      </p:sp>
      <p:sp>
        <p:nvSpPr>
          <p:cNvPr id="6" name="Text Placeholder 5"/>
          <p:cNvSpPr>
            <a:spLocks noGrp="1"/>
          </p:cNvSpPr>
          <p:nvPr>
            <p:ph type="body" sz="quarter" idx="10"/>
          </p:nvPr>
        </p:nvSpPr>
        <p:spPr>
          <a:xfrm>
            <a:off x="221000" y="214713"/>
            <a:ext cx="6990246" cy="316564"/>
          </a:xfrm>
        </p:spPr>
        <p:txBody>
          <a:bodyPr lIns="182880" tIns="146304" rIns="182880" bIns="146304"/>
          <a:lstStyle>
            <a:lvl1pPr marL="0" indent="0">
              <a:buNone/>
              <a:defRPr sz="2744">
                <a:gradFill>
                  <a:gsLst>
                    <a:gs pos="100000">
                      <a:schemeClr val="accent1"/>
                    </a:gs>
                    <a:gs pos="0">
                      <a:schemeClr val="accent1"/>
                    </a:gs>
                  </a:gsLst>
                  <a:lin ang="5400000" scaled="0"/>
                </a:gradFill>
              </a:defRPr>
            </a:lvl1pPr>
            <a:lvl2pPr marL="0" indent="0">
              <a:buFontTx/>
              <a:buNone/>
              <a:defRPr sz="1764">
                <a:latin typeface="+mj-lt"/>
              </a:defRPr>
            </a:lvl2pPr>
            <a:lvl3pPr marL="166467" indent="-166467">
              <a:buFont typeface="Arial" panose="020B0604020202020204" pitchFamily="34" charset="0"/>
              <a:buChar char="•"/>
              <a:defRPr sz="1568"/>
            </a:lvl3pPr>
            <a:lvl4pPr marL="340712" indent="-174245">
              <a:buFont typeface="Arial" panose="020B0604020202020204" pitchFamily="34" charset="0"/>
              <a:buChar char="•"/>
              <a:defRPr sz="1372"/>
            </a:lvl4pPr>
            <a:lvl5pPr marL="504066" indent="-166467">
              <a:buFont typeface="Arial" panose="020B0604020202020204" pitchFamily="34" charset="0"/>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p:nvPr userDrawn="1"/>
        </p:nvSpPr>
        <p:spPr bwMode="auto">
          <a:xfrm>
            <a:off x="7431964" y="0"/>
            <a:ext cx="2575354" cy="123825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431964" y="700064"/>
            <a:ext cx="2575354" cy="5381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p:cNvSpPr>
            <a:spLocks noGrp="1"/>
          </p:cNvSpPr>
          <p:nvPr>
            <p:ph type="body" sz="quarter" idx="11"/>
          </p:nvPr>
        </p:nvSpPr>
        <p:spPr>
          <a:xfrm>
            <a:off x="7579154" y="732383"/>
            <a:ext cx="2207446" cy="258264"/>
          </a:xfrm>
        </p:spPr>
        <p:txBody>
          <a:bodyPr lIns="182880" tIns="146304" rIns="182880" bIns="146304"/>
          <a:lstStyle>
            <a:lvl1pPr marL="0" indent="0">
              <a:buNone/>
              <a:defRPr sz="1764">
                <a:gradFill>
                  <a:gsLst>
                    <a:gs pos="0">
                      <a:srgbClr val="FFFFFF"/>
                    </a:gs>
                    <a:gs pos="100000">
                      <a:srgbClr val="FFFFFF"/>
                    </a:gs>
                  </a:gsLst>
                  <a:lin ang="5400000" scaled="0"/>
                </a:gradFill>
              </a:defRPr>
            </a:lvl1pPr>
            <a:lvl2pPr marL="171134" indent="-171134">
              <a:defRPr sz="1568">
                <a:gradFill>
                  <a:gsLst>
                    <a:gs pos="0">
                      <a:srgbClr val="FFFFFF"/>
                    </a:gs>
                    <a:gs pos="100000">
                      <a:srgbClr val="FFFFFF"/>
                    </a:gs>
                  </a:gsLst>
                  <a:lin ang="5400000" scaled="0"/>
                </a:gradFill>
              </a:defRPr>
            </a:lvl2pPr>
            <a:lvl3pPr marL="336044" indent="-164911">
              <a:defRPr sz="1372">
                <a:gradFill>
                  <a:gsLst>
                    <a:gs pos="0">
                      <a:srgbClr val="FFFFFF"/>
                    </a:gs>
                    <a:gs pos="100000">
                      <a:srgbClr val="FFFFFF"/>
                    </a:gs>
                  </a:gsLst>
                  <a:lin ang="5400000" scaled="0"/>
                </a:gradFill>
              </a:defRPr>
            </a:lvl3pPr>
            <a:lvl4pPr marL="507178" indent="-171134">
              <a:tabLst/>
              <a:defRPr sz="1176">
                <a:gradFill>
                  <a:gsLst>
                    <a:gs pos="0">
                      <a:srgbClr val="FFFFFF"/>
                    </a:gs>
                    <a:gs pos="100000">
                      <a:srgbClr val="FFFFFF"/>
                    </a:gs>
                  </a:gsLst>
                  <a:lin ang="5400000" scaled="0"/>
                </a:gradFill>
              </a:defRPr>
            </a:lvl4pPr>
            <a:lvl5pPr marL="672088" indent="-164911">
              <a:defRPr sz="1176">
                <a:gradFill>
                  <a:gsLst>
                    <a:gs pos="0">
                      <a:srgbClr val="FFFFFF"/>
                    </a:gs>
                    <a:gs pos="100000">
                      <a:srgbClr val="FFFFFF"/>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2798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2810" y="308703"/>
            <a:ext cx="8631555" cy="515078"/>
          </a:xfrm>
        </p:spPr>
        <p:txBody>
          <a:bodyPr anchor="b"/>
          <a:lstStyle>
            <a:lvl1pPr>
              <a:defRPr sz="5998"/>
            </a:lvl1pPr>
          </a:lstStyle>
          <a:p>
            <a:r>
              <a:rPr lang="en-GB"/>
              <a:t>Click to edit Master title style</a:t>
            </a:r>
            <a:endParaRPr lang="en-US" dirty="0"/>
          </a:p>
        </p:txBody>
      </p:sp>
      <p:sp>
        <p:nvSpPr>
          <p:cNvPr id="3" name="Text Placeholder 2"/>
          <p:cNvSpPr>
            <a:spLocks noGrp="1"/>
          </p:cNvSpPr>
          <p:nvPr>
            <p:ph type="body" idx="1"/>
          </p:nvPr>
        </p:nvSpPr>
        <p:spPr>
          <a:xfrm>
            <a:off x="682810" y="828653"/>
            <a:ext cx="8631555" cy="270867"/>
          </a:xfrm>
        </p:spPr>
        <p:txBody>
          <a:bodyPr/>
          <a:lstStyle>
            <a:lvl1pPr marL="0" indent="0">
              <a:buNone/>
              <a:defRPr sz="2399">
                <a:solidFill>
                  <a:schemeClr val="tx1">
                    <a:tint val="82000"/>
                  </a:schemeClr>
                </a:solidFill>
              </a:defRPr>
            </a:lvl1pPr>
            <a:lvl2pPr marL="457063" indent="0">
              <a:buNone/>
              <a:defRPr sz="1999">
                <a:solidFill>
                  <a:schemeClr val="tx1">
                    <a:tint val="82000"/>
                  </a:schemeClr>
                </a:solidFill>
              </a:defRPr>
            </a:lvl2pPr>
            <a:lvl3pPr marL="914126" indent="0">
              <a:buNone/>
              <a:defRPr sz="1799">
                <a:solidFill>
                  <a:schemeClr val="tx1">
                    <a:tint val="82000"/>
                  </a:schemeClr>
                </a:solidFill>
              </a:defRPr>
            </a:lvl3pPr>
            <a:lvl4pPr marL="1371189" indent="0">
              <a:buNone/>
              <a:defRPr sz="1600">
                <a:solidFill>
                  <a:schemeClr val="tx1">
                    <a:tint val="82000"/>
                  </a:schemeClr>
                </a:solidFill>
              </a:defRPr>
            </a:lvl4pPr>
            <a:lvl5pPr marL="1828251" indent="0">
              <a:buNone/>
              <a:defRPr sz="1600">
                <a:solidFill>
                  <a:schemeClr val="tx1">
                    <a:tint val="82000"/>
                  </a:schemeClr>
                </a:solidFill>
              </a:defRPr>
            </a:lvl5pPr>
            <a:lvl6pPr marL="2285314" indent="0">
              <a:buNone/>
              <a:defRPr sz="1600">
                <a:solidFill>
                  <a:schemeClr val="tx1">
                    <a:tint val="82000"/>
                  </a:schemeClr>
                </a:solidFill>
              </a:defRPr>
            </a:lvl6pPr>
            <a:lvl7pPr marL="2742377" indent="0">
              <a:buNone/>
              <a:defRPr sz="1600">
                <a:solidFill>
                  <a:schemeClr val="tx1">
                    <a:tint val="82000"/>
                  </a:schemeClr>
                </a:solidFill>
              </a:defRPr>
            </a:lvl7pPr>
            <a:lvl8pPr marL="3199440" indent="0">
              <a:buNone/>
              <a:defRPr sz="1600">
                <a:solidFill>
                  <a:schemeClr val="tx1">
                    <a:tint val="82000"/>
                  </a:schemeClr>
                </a:solidFill>
              </a:defRPr>
            </a:lvl8pPr>
            <a:lvl9pPr marL="3656503"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46101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8" name="Picture 7" descr="A blurry image of a person's hand&#10;&#10;Description automatically generated">
            <a:extLst>
              <a:ext uri="{FF2B5EF4-FFF2-40B4-BE49-F238E27FC236}">
                <a16:creationId xmlns:a16="http://schemas.microsoft.com/office/drawing/2014/main" id="{2B76918B-C17A-3C2A-52E2-C558E0B41D48}"/>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0007600" cy="1208440"/>
          </a:xfrm>
          <a:prstGeom prst="rect">
            <a:avLst/>
          </a:prstGeom>
        </p:spPr>
      </p:pic>
      <p:sp>
        <p:nvSpPr>
          <p:cNvPr id="2" name="Title 1">
            <a:extLst>
              <a:ext uri="{FF2B5EF4-FFF2-40B4-BE49-F238E27FC236}">
                <a16:creationId xmlns:a16="http://schemas.microsoft.com/office/drawing/2014/main" id="{B7483A31-8631-8F3A-6AA4-991FDEB0E520}"/>
              </a:ext>
            </a:extLst>
          </p:cNvPr>
          <p:cNvSpPr>
            <a:spLocks noGrp="1"/>
          </p:cNvSpPr>
          <p:nvPr>
            <p:ph type="ctrTitle"/>
          </p:nvPr>
        </p:nvSpPr>
        <p:spPr>
          <a:xfrm>
            <a:off x="1250950" y="202649"/>
            <a:ext cx="7505700" cy="431094"/>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EA73B15-1A7B-5BD0-E012-FC649CE4CCDF}"/>
              </a:ext>
            </a:extLst>
          </p:cNvPr>
          <p:cNvSpPr>
            <a:spLocks noGrp="1"/>
          </p:cNvSpPr>
          <p:nvPr>
            <p:ph type="subTitle" idx="1"/>
          </p:nvPr>
        </p:nvSpPr>
        <p:spPr>
          <a:xfrm>
            <a:off x="1250950" y="650368"/>
            <a:ext cx="7505700" cy="298957"/>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33D26F-F828-8EAC-AB33-60297955D15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06D9D78-AFF0-7146-E4A2-78B69E5922A3}"/>
              </a:ext>
            </a:extLst>
          </p:cNvPr>
          <p:cNvSpPr>
            <a:spLocks noGrp="1"/>
          </p:cNvSpPr>
          <p:nvPr>
            <p:ph type="ftr" sz="quarter" idx="11"/>
          </p:nvPr>
        </p:nvSpPr>
        <p:spPr/>
        <p:txBody>
          <a:bodyPr/>
          <a:lstStyle/>
          <a:p>
            <a:r>
              <a:rPr lang="en-US"/>
              <a:t>Journey to Copilot</a:t>
            </a:r>
          </a:p>
        </p:txBody>
      </p:sp>
      <p:sp>
        <p:nvSpPr>
          <p:cNvPr id="6" name="Slide Number Placeholder 5">
            <a:extLst>
              <a:ext uri="{FF2B5EF4-FFF2-40B4-BE49-F238E27FC236}">
                <a16:creationId xmlns:a16="http://schemas.microsoft.com/office/drawing/2014/main" id="{B6459E22-287A-53E7-460F-1C2B313DC9D3}"/>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4FBBCE01-CD37-A49C-BF8B-26B1541AD262}"/>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3615640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7" name="Picture 6" descr="A computer screen with a couple of screens&#10;&#10;Description automatically generated">
            <a:extLst>
              <a:ext uri="{FF2B5EF4-FFF2-40B4-BE49-F238E27FC236}">
                <a16:creationId xmlns:a16="http://schemas.microsoft.com/office/drawing/2014/main" id="{F13A281E-B91B-B33F-8CAC-511DFDC79F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9" r="769" b="988"/>
          <a:stretch/>
        </p:blipFill>
        <p:spPr>
          <a:xfrm>
            <a:off x="0" y="0"/>
            <a:ext cx="10007600" cy="619125"/>
          </a:xfrm>
          <a:prstGeom prst="rect">
            <a:avLst/>
          </a:prstGeom>
        </p:spPr>
      </p:pic>
      <p:sp>
        <p:nvSpPr>
          <p:cNvPr id="2" name="Date Placeholder 1">
            <a:extLst>
              <a:ext uri="{FF2B5EF4-FFF2-40B4-BE49-F238E27FC236}">
                <a16:creationId xmlns:a16="http://schemas.microsoft.com/office/drawing/2014/main" id="{CED8EDC1-17CE-7C51-EB8E-731438A3453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A801612-83F1-5F55-DB84-9F356A19DC91}"/>
              </a:ext>
            </a:extLst>
          </p:cNvPr>
          <p:cNvSpPr>
            <a:spLocks noGrp="1"/>
          </p:cNvSpPr>
          <p:nvPr>
            <p:ph type="ftr" sz="quarter" idx="11"/>
          </p:nvPr>
        </p:nvSpPr>
        <p:spPr/>
        <p:txBody>
          <a:bodyPr/>
          <a:lstStyle/>
          <a:p>
            <a:r>
              <a:rPr lang="en-US"/>
              <a:t>Journey to Copilot</a:t>
            </a:r>
          </a:p>
        </p:txBody>
      </p:sp>
      <p:sp>
        <p:nvSpPr>
          <p:cNvPr id="4" name="Slide Number Placeholder 3">
            <a:extLst>
              <a:ext uri="{FF2B5EF4-FFF2-40B4-BE49-F238E27FC236}">
                <a16:creationId xmlns:a16="http://schemas.microsoft.com/office/drawing/2014/main" id="{D144F165-C793-BB13-9A88-973B296B2F9E}"/>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5" name="Rectangle 4">
            <a:extLst>
              <a:ext uri="{FF2B5EF4-FFF2-40B4-BE49-F238E27FC236}">
                <a16:creationId xmlns:a16="http://schemas.microsoft.com/office/drawing/2014/main" id="{7082C014-F650-9275-8F12-7C83CB804BA2}"/>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87212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pic>
        <p:nvPicPr>
          <p:cNvPr id="7" name="Picture 6" descr="A blurry image of a person's hand&#10;&#10;Description automatically generated">
            <a:extLst>
              <a:ext uri="{FF2B5EF4-FFF2-40B4-BE49-F238E27FC236}">
                <a16:creationId xmlns:a16="http://schemas.microsoft.com/office/drawing/2014/main" id="{093B630B-98F0-A558-44D6-C08F95FB3C1E}"/>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0007600" cy="120844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2866" y="91931"/>
            <a:ext cx="9044370" cy="77799"/>
          </a:xfrm>
        </p:spPr>
        <p:txBody>
          <a:bodyPr/>
          <a:lstStyle>
            <a:lvl1pPr>
              <a:defRPr sz="2799">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479530" y="259187"/>
            <a:ext cx="9044370" cy="228998"/>
          </a:xfrm>
        </p:spPr>
        <p:txBody>
          <a:bodyPr/>
          <a:lstStyle>
            <a:lvl1pPr>
              <a:defRPr sz="1999">
                <a:solidFill>
                  <a:srgbClr val="000000"/>
                </a:solidFill>
                <a:latin typeface="+mn-lt"/>
              </a:defRPr>
            </a:lvl1pPr>
            <a:lvl2pPr>
              <a:defRPr sz="1600">
                <a:solidFill>
                  <a:srgbClr val="000000"/>
                </a:solidFill>
              </a:defRPr>
            </a:lvl2pPr>
            <a:lvl3pPr>
              <a:defRPr sz="1401">
                <a:solidFill>
                  <a:srgbClr val="000000"/>
                </a:solidFill>
              </a:defRPr>
            </a:lvl3pPr>
            <a:lvl4pPr>
              <a:defRPr sz="1200">
                <a:solidFill>
                  <a:srgbClr val="000000"/>
                </a:solidFill>
              </a:defRPr>
            </a:lvl4pPr>
            <a:lvl5pPr>
              <a:defRPr sz="1001">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321A61E-DF9E-F052-06B1-83ADA07FFD3F}"/>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287801043"/>
      </p:ext>
    </p:extLst>
  </p:cSld>
  <p:clrMapOvr>
    <a:masterClrMapping/>
  </p:clrMapOvr>
  <p:transition>
    <p:fade/>
  </p:transition>
  <p:extLst>
    <p:ext uri="{DCECCB84-F9BA-43D5-87BE-67443E8EF086}">
      <p15:sldGuideLst xmlns:p15="http://schemas.microsoft.com/office/powerpoint/2012/main">
        <p15:guide id="2" orient="horz" pos="230" userDrawn="1">
          <p15:clr>
            <a:srgbClr val="5ACBF0"/>
          </p15:clr>
        </p15:guide>
        <p15:guide id="3" orient="horz" pos="52" userDrawn="1">
          <p15:clr>
            <a:srgbClr val="5ACBF0"/>
          </p15:clr>
        </p15:guide>
        <p15:guide id="5" orient="horz" pos="163"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pic>
        <p:nvPicPr>
          <p:cNvPr id="5" name="Picture 4" descr="A close-up of a ribbon&#10;&#10;Description automatically generated">
            <a:extLst>
              <a:ext uri="{FF2B5EF4-FFF2-40B4-BE49-F238E27FC236}">
                <a16:creationId xmlns:a16="http://schemas.microsoft.com/office/drawing/2014/main" id="{0C8AED29-A2C9-D869-28FB-33C34244EB2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8284" r="37862"/>
          <a:stretch/>
        </p:blipFill>
        <p:spPr>
          <a:xfrm>
            <a:off x="1" y="0"/>
            <a:ext cx="4547440" cy="123825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2465" y="91931"/>
            <a:ext cx="4764036" cy="77799"/>
          </a:xfrm>
        </p:spPr>
        <p:txBody>
          <a:bodyPr/>
          <a:lstStyle>
            <a:lvl1pPr>
              <a:defRPr sz="2799">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4889129" y="259187"/>
            <a:ext cx="4764036" cy="228998"/>
          </a:xfrm>
        </p:spPr>
        <p:txBody>
          <a:bodyPr/>
          <a:lstStyle>
            <a:lvl1pPr>
              <a:defRPr sz="1999">
                <a:solidFill>
                  <a:srgbClr val="000000"/>
                </a:solidFill>
                <a:latin typeface="+mn-lt"/>
              </a:defRPr>
            </a:lvl1pPr>
            <a:lvl2pPr>
              <a:defRPr sz="1600">
                <a:solidFill>
                  <a:srgbClr val="000000"/>
                </a:solidFill>
              </a:defRPr>
            </a:lvl2pPr>
            <a:lvl3pPr>
              <a:defRPr sz="1401">
                <a:solidFill>
                  <a:srgbClr val="000000"/>
                </a:solidFill>
              </a:defRPr>
            </a:lvl3pPr>
            <a:lvl4pPr>
              <a:defRPr sz="1200">
                <a:solidFill>
                  <a:srgbClr val="000000"/>
                </a:solidFill>
              </a:defRPr>
            </a:lvl4pPr>
            <a:lvl5pPr>
              <a:defRPr sz="1001">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321A61E-DF9E-F052-06B1-83ADA07FFD3F}"/>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496385075"/>
      </p:ext>
    </p:extLst>
  </p:cSld>
  <p:clrMapOvr>
    <a:masterClrMapping/>
  </p:clrMapOvr>
  <p:transition>
    <p:fade/>
  </p:transition>
  <p:extLst>
    <p:ext uri="{DCECCB84-F9BA-43D5-87BE-67443E8EF086}">
      <p15:sldGuideLst xmlns:p15="http://schemas.microsoft.com/office/powerpoint/2012/main">
        <p15:guide id="2" orient="horz" pos="230" userDrawn="1">
          <p15:clr>
            <a:srgbClr val="5ACBF0"/>
          </p15:clr>
        </p15:guide>
        <p15:guide id="3" orient="horz" pos="52" userDrawn="1">
          <p15:clr>
            <a:srgbClr val="5ACBF0"/>
          </p15:clr>
        </p15:guide>
        <p15:guide id="5" orient="horz" pos="163"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pic>
        <p:nvPicPr>
          <p:cNvPr id="8" name="Picture 7" descr="A close up of a colorful object&#10;&#10;Description automatically generated">
            <a:extLst>
              <a:ext uri="{FF2B5EF4-FFF2-40B4-BE49-F238E27FC236}">
                <a16:creationId xmlns:a16="http://schemas.microsoft.com/office/drawing/2014/main" id="{8FA3090A-C743-6442-6B26-85597FDE3AA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6021" r="10124"/>
          <a:stretch/>
        </p:blipFill>
        <p:spPr>
          <a:xfrm>
            <a:off x="5460159" y="0"/>
            <a:ext cx="4547441" cy="123825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16073" y="110276"/>
            <a:ext cx="9044370" cy="77799"/>
          </a:xfrm>
        </p:spPr>
        <p:txBody>
          <a:bodyPr/>
          <a:lstStyle>
            <a:lvl1pPr>
              <a:defRPr sz="2799">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312737" y="277531"/>
            <a:ext cx="9044370" cy="228998"/>
          </a:xfrm>
        </p:spPr>
        <p:txBody>
          <a:bodyPr/>
          <a:lstStyle>
            <a:lvl1pPr>
              <a:defRPr sz="1999">
                <a:solidFill>
                  <a:srgbClr val="000000"/>
                </a:solidFill>
                <a:latin typeface="+mn-lt"/>
              </a:defRPr>
            </a:lvl1pPr>
            <a:lvl2pPr>
              <a:defRPr sz="1600">
                <a:solidFill>
                  <a:srgbClr val="000000"/>
                </a:solidFill>
              </a:defRPr>
            </a:lvl2pPr>
            <a:lvl3pPr>
              <a:defRPr sz="1401">
                <a:solidFill>
                  <a:srgbClr val="000000"/>
                </a:solidFill>
              </a:defRPr>
            </a:lvl3pPr>
            <a:lvl4pPr>
              <a:defRPr sz="1200">
                <a:solidFill>
                  <a:srgbClr val="000000"/>
                </a:solidFill>
              </a:defRPr>
            </a:lvl4pPr>
            <a:lvl5pPr>
              <a:defRPr sz="1001">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321A61E-DF9E-F052-06B1-83ADA07FFD3F}"/>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957875646"/>
      </p:ext>
    </p:extLst>
  </p:cSld>
  <p:clrMapOvr>
    <a:masterClrMapping/>
  </p:clrMapOvr>
  <p:transition>
    <p:fade/>
  </p:transition>
  <p:extLst>
    <p:ext uri="{DCECCB84-F9BA-43D5-87BE-67443E8EF086}">
      <p15:sldGuideLst xmlns:p15="http://schemas.microsoft.com/office/powerpoint/2012/main">
        <p15:guide id="2" orient="horz" pos="230" userDrawn="1">
          <p15:clr>
            <a:srgbClr val="5ACBF0"/>
          </p15:clr>
        </p15:guide>
        <p15:guide id="3" orient="horz" pos="52" userDrawn="1">
          <p15:clr>
            <a:srgbClr val="5ACBF0"/>
          </p15:clr>
        </p15:guide>
        <p15:guide id="5" orient="horz" pos="16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pic>
        <p:nvPicPr>
          <p:cNvPr id="8" name="Picture 7" descr="A blurry image of a person's hand&#10;&#10;Description automatically generated">
            <a:extLst>
              <a:ext uri="{FF2B5EF4-FFF2-40B4-BE49-F238E27FC236}">
                <a16:creationId xmlns:a16="http://schemas.microsoft.com/office/drawing/2014/main" id="{29C3C374-A664-D7F0-45D0-045009139052}"/>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0007600" cy="1208440"/>
          </a:xfrm>
          <a:prstGeom prst="rect">
            <a:avLst/>
          </a:prstGeom>
        </p:spPr>
      </p:pic>
      <p:sp>
        <p:nvSpPr>
          <p:cNvPr id="2" name="Title 1">
            <a:extLst>
              <a:ext uri="{FF2B5EF4-FFF2-40B4-BE49-F238E27FC236}">
                <a16:creationId xmlns:a16="http://schemas.microsoft.com/office/drawing/2014/main" id="{B34784F0-D959-7D20-3CA8-6E0D5AAE22B1}"/>
              </a:ext>
            </a:extLst>
          </p:cNvPr>
          <p:cNvSpPr>
            <a:spLocks noGrp="1"/>
          </p:cNvSpPr>
          <p:nvPr>
            <p:ph type="title"/>
          </p:nvPr>
        </p:nvSpPr>
        <p:spPr>
          <a:xfrm>
            <a:off x="312738" y="45288"/>
            <a:ext cx="8631555" cy="23933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8EFE1D8-1E7C-8A86-A01A-514505B427DD}"/>
              </a:ext>
            </a:extLst>
          </p:cNvPr>
          <p:cNvSpPr>
            <a:spLocks noGrp="1"/>
          </p:cNvSpPr>
          <p:nvPr>
            <p:ph idx="1"/>
          </p:nvPr>
        </p:nvSpPr>
        <p:spPr>
          <a:xfrm>
            <a:off x="312738" y="308989"/>
            <a:ext cx="8631555" cy="78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734CD-7B05-0092-D5B9-837ACCA63BCE}"/>
              </a:ext>
            </a:extLst>
          </p:cNvPr>
          <p:cNvSpPr>
            <a:spLocks noGrp="1"/>
          </p:cNvSpPr>
          <p:nvPr>
            <p:ph type="dt" sz="half" idx="10"/>
          </p:nvPr>
        </p:nvSpPr>
        <p:spPr>
          <a:xfrm>
            <a:off x="312738" y="1127037"/>
            <a:ext cx="2251710" cy="65925"/>
          </a:xfrm>
        </p:spPr>
        <p:txBody>
          <a:bodyPr/>
          <a:lstStyle/>
          <a:p>
            <a:endParaRPr lang="en-US"/>
          </a:p>
        </p:txBody>
      </p:sp>
      <p:sp>
        <p:nvSpPr>
          <p:cNvPr id="5" name="Footer Placeholder 4">
            <a:extLst>
              <a:ext uri="{FF2B5EF4-FFF2-40B4-BE49-F238E27FC236}">
                <a16:creationId xmlns:a16="http://schemas.microsoft.com/office/drawing/2014/main" id="{4B58CC31-DAE6-D4D7-A480-A8D61B236742}"/>
              </a:ext>
            </a:extLst>
          </p:cNvPr>
          <p:cNvSpPr>
            <a:spLocks noGrp="1"/>
          </p:cNvSpPr>
          <p:nvPr>
            <p:ph type="ftr" sz="quarter" idx="11"/>
          </p:nvPr>
        </p:nvSpPr>
        <p:spPr>
          <a:xfrm>
            <a:off x="2939733" y="1127037"/>
            <a:ext cx="3377565" cy="65925"/>
          </a:xfrm>
        </p:spPr>
        <p:txBody>
          <a:bodyPr/>
          <a:lstStyle/>
          <a:p>
            <a:r>
              <a:rPr lang="en-US"/>
              <a:t>Journey to Copilot</a:t>
            </a:r>
          </a:p>
        </p:txBody>
      </p:sp>
      <p:sp>
        <p:nvSpPr>
          <p:cNvPr id="6" name="Slide Number Placeholder 5">
            <a:extLst>
              <a:ext uri="{FF2B5EF4-FFF2-40B4-BE49-F238E27FC236}">
                <a16:creationId xmlns:a16="http://schemas.microsoft.com/office/drawing/2014/main" id="{B3A909B1-270B-7393-59C8-6EE9EFCA0D99}"/>
              </a:ext>
            </a:extLst>
          </p:cNvPr>
          <p:cNvSpPr>
            <a:spLocks noGrp="1"/>
          </p:cNvSpPr>
          <p:nvPr>
            <p:ph type="sldNum" sz="quarter" idx="12"/>
          </p:nvPr>
        </p:nvSpPr>
        <p:spPr>
          <a:xfrm>
            <a:off x="6692583" y="1127037"/>
            <a:ext cx="2251710" cy="65925"/>
          </a:xfrm>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12118B41-A307-0DD1-5000-30B9B4FBE2D6}"/>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4160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ection Title photo">
    <p:spTree>
      <p:nvGrpSpPr>
        <p:cNvPr id="1" name=""/>
        <p:cNvGrpSpPr/>
        <p:nvPr/>
      </p:nvGrpSpPr>
      <p:grpSpPr>
        <a:xfrm>
          <a:off x="0" y="0"/>
          <a:ext cx="0" cy="0"/>
          <a:chOff x="0" y="0"/>
          <a:chExt cx="0" cy="0"/>
        </a:xfrm>
      </p:grpSpPr>
      <p:pic>
        <p:nvPicPr>
          <p:cNvPr id="4" name="Picture 3" descr="A close-up of a ribbon&#10;&#10;Description automatically generated">
            <a:extLst>
              <a:ext uri="{FF2B5EF4-FFF2-40B4-BE49-F238E27FC236}">
                <a16:creationId xmlns:a16="http://schemas.microsoft.com/office/drawing/2014/main" id="{8D106E32-AE8C-D4ED-B83A-9ECE4F6522F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555" r="23455" b="21900"/>
          <a:stretch/>
        </p:blipFill>
        <p:spPr>
          <a:xfrm>
            <a:off x="0" y="0"/>
            <a:ext cx="10007600" cy="1238250"/>
          </a:xfrm>
          <a:prstGeom prst="rect">
            <a:avLst/>
          </a:prstGeom>
        </p:spPr>
      </p:pic>
      <p:sp>
        <p:nvSpPr>
          <p:cNvPr id="3" name="Rectangle 2">
            <a:extLst>
              <a:ext uri="{FF2B5EF4-FFF2-40B4-BE49-F238E27FC236}">
                <a16:creationId xmlns:a16="http://schemas.microsoft.com/office/drawing/2014/main" id="{320A2AEC-2128-127A-9EBE-97F194038AB7}"/>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072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7" userDrawn="1">
          <p15:clr>
            <a:srgbClr val="5ACBF0"/>
          </p15:clr>
        </p15:guide>
        <p15:guide id="3" orient="horz" pos="345"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Section Title photo">
    <p:spTree>
      <p:nvGrpSpPr>
        <p:cNvPr id="1" name=""/>
        <p:cNvGrpSpPr/>
        <p:nvPr/>
      </p:nvGrpSpPr>
      <p:grpSpPr>
        <a:xfrm>
          <a:off x="0" y="0"/>
          <a:ext cx="0" cy="0"/>
          <a:chOff x="0" y="0"/>
          <a:chExt cx="0" cy="0"/>
        </a:xfrm>
      </p:grpSpPr>
      <p:pic>
        <p:nvPicPr>
          <p:cNvPr id="5" name="Picture 4" descr="A close-up of a ribbon&#10;&#10;Description automatically generated">
            <a:extLst>
              <a:ext uri="{FF2B5EF4-FFF2-40B4-BE49-F238E27FC236}">
                <a16:creationId xmlns:a16="http://schemas.microsoft.com/office/drawing/2014/main" id="{AC871D7A-C89B-F090-4E20-507E04C5B40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5625"/>
          <a:stretch/>
        </p:blipFill>
        <p:spPr>
          <a:xfrm>
            <a:off x="0" y="0"/>
            <a:ext cx="10007600" cy="1238250"/>
          </a:xfrm>
          <a:prstGeom prst="rect">
            <a:avLst/>
          </a:prstGeom>
        </p:spPr>
      </p:pic>
    </p:spTree>
    <p:extLst>
      <p:ext uri="{BB962C8B-B14F-4D97-AF65-F5344CB8AC3E}">
        <p14:creationId xmlns:p14="http://schemas.microsoft.com/office/powerpoint/2010/main" val="367232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7" userDrawn="1">
          <p15:clr>
            <a:srgbClr val="5ACBF0"/>
          </p15:clr>
        </p15:guide>
        <p15:guide id="3" orient="horz" pos="34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ummary page_Big headline">
    <p:bg>
      <p:bgPr>
        <a:solidFill>
          <a:schemeClr val="bg2"/>
        </a:solidFill>
        <a:effectLst/>
      </p:bgPr>
    </p:bg>
    <p:spTree>
      <p:nvGrpSpPr>
        <p:cNvPr id="1" name=""/>
        <p:cNvGrpSpPr/>
        <p:nvPr/>
      </p:nvGrpSpPr>
      <p:grpSpPr>
        <a:xfrm>
          <a:off x="0" y="0"/>
          <a:ext cx="0" cy="0"/>
          <a:chOff x="0" y="0"/>
          <a:chExt cx="0" cy="0"/>
        </a:xfrm>
      </p:grpSpPr>
      <p:pic>
        <p:nvPicPr>
          <p:cNvPr id="6" name="Picture 5" descr="A group of chat boxes&#10;&#10;Description automatically generated">
            <a:extLst>
              <a:ext uri="{FF2B5EF4-FFF2-40B4-BE49-F238E27FC236}">
                <a16:creationId xmlns:a16="http://schemas.microsoft.com/office/drawing/2014/main" id="{7EC4F649-6224-35AC-63DA-ED13663C2B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879" r="50000" b="1010"/>
          <a:stretch/>
        </p:blipFill>
        <p:spPr>
          <a:xfrm>
            <a:off x="6288572" y="123825"/>
            <a:ext cx="3312470" cy="1011238"/>
          </a:xfrm>
          <a:prstGeom prst="rect">
            <a:avLst/>
          </a:prstGeom>
        </p:spPr>
      </p:pic>
      <p:pic>
        <p:nvPicPr>
          <p:cNvPr id="3" name="Picture 2" descr="A blurry image of a person's hand&#10;&#10;Description automatically generated">
            <a:extLst>
              <a:ext uri="{FF2B5EF4-FFF2-40B4-BE49-F238E27FC236}">
                <a16:creationId xmlns:a16="http://schemas.microsoft.com/office/drawing/2014/main" id="{1886A6EB-DC3A-AC64-803E-AEC23C354B34}"/>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artisticBlur radius="75"/>
                    </a14:imgEffect>
                  </a14:imgLayer>
                </a14:imgProps>
              </a:ext>
              <a:ext uri="{28A0092B-C50C-407E-A947-70E740481C1C}">
                <a14:useLocalDpi xmlns:a14="http://schemas.microsoft.com/office/drawing/2010/main"/>
              </a:ext>
            </a:extLst>
          </a:blip>
          <a:srcRect t="2407"/>
          <a:stretch/>
        </p:blipFill>
        <p:spPr>
          <a:xfrm>
            <a:off x="0" y="0"/>
            <a:ext cx="10007600" cy="1208440"/>
          </a:xfrm>
          <a:prstGeom prst="rect">
            <a:avLst/>
          </a:prstGeom>
        </p:spPr>
      </p:pic>
      <p:sp>
        <p:nvSpPr>
          <p:cNvPr id="4" name="Rectangle 3">
            <a:extLst>
              <a:ext uri="{FF2B5EF4-FFF2-40B4-BE49-F238E27FC236}">
                <a16:creationId xmlns:a16="http://schemas.microsoft.com/office/drawing/2014/main" id="{F0F8B4D4-45FE-8A6B-0940-2613A4013FC0}"/>
              </a:ext>
            </a:extLst>
          </p:cNvPr>
          <p:cNvSpPr/>
          <p:nvPr userDrawn="1"/>
        </p:nvSpPr>
        <p:spPr>
          <a:xfrm>
            <a:off x="0" y="0"/>
            <a:ext cx="10007600" cy="1208440"/>
          </a:xfrm>
          <a:prstGeom prst="rect">
            <a:avLst/>
          </a:prstGeom>
          <a:gradFill flip="none" rotWithShape="1">
            <a:gsLst>
              <a:gs pos="36000">
                <a:schemeClr val="bg1">
                  <a:alpha val="68000"/>
                </a:schemeClr>
              </a:gs>
              <a:gs pos="100000">
                <a:schemeClr val="bg1">
                  <a:alpha val="2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317950" y="292430"/>
            <a:ext cx="4149689" cy="1605055"/>
          </a:xfrm>
          <a:prstGeom prst="rect">
            <a:avLst/>
          </a:prstGeom>
        </p:spPr>
        <p:txBody>
          <a:bodyPr wrap="square">
            <a:spAutoFit/>
          </a:bodyPr>
          <a:lstStyle>
            <a:lvl1pPr marL="137119" indent="-137119">
              <a:spcAft>
                <a:spcPts val="0"/>
              </a:spcAft>
              <a:buFont typeface="Arial" panose="020B0604020202020204" pitchFamily="34" charset="0"/>
              <a:buChar char="•"/>
              <a:defRPr>
                <a:solidFill>
                  <a:schemeClr val="tx1"/>
                </a:solidFill>
              </a:defRPr>
            </a:lvl1pPr>
            <a:lvl2pPr marL="265096" indent="-127978">
              <a:spcAft>
                <a:spcPts val="0"/>
              </a:spcAft>
              <a:buFont typeface="Arial" panose="020B0604020202020204" pitchFamily="34" charset="0"/>
              <a:buChar char="•"/>
              <a:defRPr>
                <a:solidFill>
                  <a:schemeClr val="tx1"/>
                </a:solidFill>
              </a:defRPr>
            </a:lvl2pPr>
            <a:lvl3pPr marL="383933" indent="-118836">
              <a:spcAft>
                <a:spcPts val="0"/>
              </a:spcAft>
              <a:buFont typeface="Arial" panose="020B0604020202020204" pitchFamily="34" charset="0"/>
              <a:buChar char="•"/>
              <a:defRPr>
                <a:solidFill>
                  <a:schemeClr val="tx1"/>
                </a:solidFill>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p:txBody>
      </p:sp>
      <p:sp>
        <p:nvSpPr>
          <p:cNvPr id="2" name="Rectangle 1">
            <a:extLst>
              <a:ext uri="{FF2B5EF4-FFF2-40B4-BE49-F238E27FC236}">
                <a16:creationId xmlns:a16="http://schemas.microsoft.com/office/drawing/2014/main" id="{CD367F4E-8C73-E0F8-F13E-FE82EB5E8890}"/>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7" name="Picture 6" descr="A group of chat boxes&#10;&#10;Description automatically generated">
            <a:extLst>
              <a:ext uri="{FF2B5EF4-FFF2-40B4-BE49-F238E27FC236}">
                <a16:creationId xmlns:a16="http://schemas.microsoft.com/office/drawing/2014/main" id="{C9DC74CC-1FDA-D2C2-CA47-399C0C900E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879" r="50000" b="1010"/>
          <a:stretch/>
        </p:blipFill>
        <p:spPr>
          <a:xfrm>
            <a:off x="6310725" y="123825"/>
            <a:ext cx="3312470" cy="1011238"/>
          </a:xfrm>
          <a:prstGeom prst="rect">
            <a:avLst/>
          </a:prstGeom>
        </p:spPr>
      </p:pic>
      <p:sp>
        <p:nvSpPr>
          <p:cNvPr id="8" name="Title 1">
            <a:extLst>
              <a:ext uri="{FF2B5EF4-FFF2-40B4-BE49-F238E27FC236}">
                <a16:creationId xmlns:a16="http://schemas.microsoft.com/office/drawing/2014/main" id="{E1AC44E4-6E8B-3264-6C80-836DA134E7E9}"/>
              </a:ext>
            </a:extLst>
          </p:cNvPr>
          <p:cNvSpPr>
            <a:spLocks noGrp="1"/>
          </p:cNvSpPr>
          <p:nvPr>
            <p:ph type="title"/>
          </p:nvPr>
        </p:nvSpPr>
        <p:spPr>
          <a:xfrm>
            <a:off x="323162" y="45288"/>
            <a:ext cx="5683946" cy="239338"/>
          </a:xfrm>
        </p:spPr>
        <p:txBody>
          <a:bodyPr>
            <a:normAutofit/>
          </a:bodyPr>
          <a:lstStyle>
            <a:lvl1pPr>
              <a:defRPr sz="3199"/>
            </a:lvl1pPr>
          </a:lstStyle>
          <a:p>
            <a:r>
              <a:rPr lang="en-US"/>
              <a:t>Click to edit Master title style</a:t>
            </a:r>
          </a:p>
        </p:txBody>
      </p:sp>
    </p:spTree>
    <p:extLst>
      <p:ext uri="{BB962C8B-B14F-4D97-AF65-F5344CB8AC3E}">
        <p14:creationId xmlns:p14="http://schemas.microsoft.com/office/powerpoint/2010/main" val="3669108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639" userDrawn="1">
          <p15:clr>
            <a:srgbClr val="954F72"/>
          </p15:clr>
        </p15:guide>
        <p15:guide id="5" pos="790" userDrawn="1">
          <p15:clr>
            <a:srgbClr val="954F72"/>
          </p15:clr>
        </p15:guide>
        <p15:guide id="6" pos="1123" userDrawn="1">
          <p15:clr>
            <a:srgbClr val="954F72"/>
          </p15:clr>
        </p15:guide>
        <p15:guide id="7" pos="1278" userDrawn="1">
          <p15:clr>
            <a:srgbClr val="954F72"/>
          </p15:clr>
        </p15:guide>
        <p15:guide id="8" pos="1614" userDrawn="1">
          <p15:clr>
            <a:srgbClr val="954F72"/>
          </p15:clr>
        </p15:guide>
        <p15:guide id="9" pos="1765" userDrawn="1">
          <p15:clr>
            <a:srgbClr val="954F72"/>
          </p15:clr>
        </p15:guide>
        <p15:guide id="10" pos="2102" userDrawn="1">
          <p15:clr>
            <a:srgbClr val="954F72"/>
          </p15:clr>
        </p15:guide>
        <p15:guide id="11" pos="2246" userDrawn="1">
          <p15:clr>
            <a:srgbClr val="954F72"/>
          </p15:clr>
        </p15:guide>
        <p15:guide id="12" pos="2589" userDrawn="1">
          <p15:clr>
            <a:srgbClr val="954F72"/>
          </p15:clr>
        </p15:guide>
        <p15:guide id="13" pos="2741" userDrawn="1">
          <p15:clr>
            <a:srgbClr val="954F72"/>
          </p15:clr>
        </p15:guide>
        <p15:guide id="14" pos="3076" userDrawn="1">
          <p15:clr>
            <a:srgbClr val="954F72"/>
          </p15:clr>
        </p15:guide>
        <p15:guide id="15" pos="3228" userDrawn="1">
          <p15:clr>
            <a:srgbClr val="954F72"/>
          </p15:clr>
        </p15:guide>
        <p15:guide id="16" pos="3564" userDrawn="1">
          <p15:clr>
            <a:srgbClr val="954F72"/>
          </p15:clr>
        </p15:guide>
        <p15:guide id="17" pos="3716" userDrawn="1">
          <p15:clr>
            <a:srgbClr val="954F72"/>
          </p15:clr>
        </p15:guide>
        <p15:guide id="18" pos="4052" userDrawn="1">
          <p15:clr>
            <a:srgbClr val="954F72"/>
          </p15:clr>
        </p15:guide>
        <p15:guide id="19" pos="4204" userDrawn="1">
          <p15:clr>
            <a:srgbClr val="954F72"/>
          </p15:clr>
        </p15:guide>
        <p15:guide id="20" pos="4540" userDrawn="1">
          <p15:clr>
            <a:srgbClr val="954F72"/>
          </p15:clr>
        </p15:guide>
        <p15:guide id="21" pos="4691" userDrawn="1">
          <p15:clr>
            <a:srgbClr val="954F72"/>
          </p15:clr>
        </p15:guide>
        <p15:guide id="22" pos="5027" userDrawn="1">
          <p15:clr>
            <a:srgbClr val="954F72"/>
          </p15:clr>
        </p15:guide>
        <p15:guide id="23" pos="5178" userDrawn="1">
          <p15:clr>
            <a:srgbClr val="954F72"/>
          </p15:clr>
        </p15:guide>
        <p15:guide id="24" pos="5515" userDrawn="1">
          <p15:clr>
            <a:srgbClr val="954F72"/>
          </p15:clr>
        </p15:guide>
        <p15:guide id="25" pos="5666" userDrawn="1">
          <p15:clr>
            <a:srgbClr val="954F72"/>
          </p15:clr>
        </p15:guide>
        <p15:guide id="30" orient="horz" pos="147" userDrawn="1">
          <p15:clr>
            <a:srgbClr val="954F72"/>
          </p15:clr>
        </p15:guide>
        <p15:guide id="31" orient="horz" pos="180" userDrawn="1">
          <p15:clr>
            <a:srgbClr val="954F72"/>
          </p15:clr>
        </p15:guide>
        <p15:guide id="32" orient="horz" pos="260" userDrawn="1">
          <p15:clr>
            <a:srgbClr val="954F72"/>
          </p15:clr>
        </p15:guide>
        <p15:guide id="33" orient="horz" pos="293" userDrawn="1">
          <p15:clr>
            <a:srgbClr val="954F72"/>
          </p15:clr>
        </p15:guide>
        <p15:guide id="34" orient="horz" pos="377" userDrawn="1">
          <p15:clr>
            <a:srgbClr val="954F72"/>
          </p15:clr>
        </p15:guide>
        <p15:guide id="35" orient="horz" pos="407" userDrawn="1">
          <p15:clr>
            <a:srgbClr val="954F72"/>
          </p15:clr>
        </p15:guide>
        <p15:guide id="36" orient="horz" pos="487" userDrawn="1">
          <p15:clr>
            <a:srgbClr val="954F72"/>
          </p15:clr>
        </p15:guide>
        <p15:guide id="37" orient="horz" pos="524" userDrawn="1">
          <p15:clr>
            <a:srgbClr val="954F72"/>
          </p15:clr>
        </p15:guide>
        <p15:guide id="38" orient="horz" pos="600" userDrawn="1">
          <p15:clr>
            <a:srgbClr val="954F72"/>
          </p15:clr>
        </p15:guide>
        <p15:guide id="39" orient="horz" pos="633" userDrawn="1">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3A31-8631-8F3A-6AA4-991FDEB0E520}"/>
              </a:ext>
            </a:extLst>
          </p:cNvPr>
          <p:cNvSpPr>
            <a:spLocks noGrp="1"/>
          </p:cNvSpPr>
          <p:nvPr>
            <p:ph type="ctrTitle"/>
          </p:nvPr>
        </p:nvSpPr>
        <p:spPr>
          <a:xfrm>
            <a:off x="1250950" y="202649"/>
            <a:ext cx="7505700" cy="431094"/>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EA73B15-1A7B-5BD0-E012-FC649CE4CCDF}"/>
              </a:ext>
            </a:extLst>
          </p:cNvPr>
          <p:cNvSpPr>
            <a:spLocks noGrp="1"/>
          </p:cNvSpPr>
          <p:nvPr>
            <p:ph type="subTitle" idx="1"/>
          </p:nvPr>
        </p:nvSpPr>
        <p:spPr>
          <a:xfrm>
            <a:off x="1250950" y="650368"/>
            <a:ext cx="7505700" cy="298957"/>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33D26F-F828-8EAC-AB33-60297955D15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06D9D78-AFF0-7146-E4A2-78B69E5922A3}"/>
              </a:ext>
            </a:extLst>
          </p:cNvPr>
          <p:cNvSpPr>
            <a:spLocks noGrp="1"/>
          </p:cNvSpPr>
          <p:nvPr>
            <p:ph type="ftr" sz="quarter" idx="11"/>
          </p:nvPr>
        </p:nvSpPr>
        <p:spPr/>
        <p:txBody>
          <a:bodyPr/>
          <a:lstStyle/>
          <a:p>
            <a:r>
              <a:rPr lang="en-US"/>
              <a:t>Journey to Copilot</a:t>
            </a:r>
          </a:p>
        </p:txBody>
      </p:sp>
      <p:sp>
        <p:nvSpPr>
          <p:cNvPr id="6" name="Slide Number Placeholder 5">
            <a:extLst>
              <a:ext uri="{FF2B5EF4-FFF2-40B4-BE49-F238E27FC236}">
                <a16:creationId xmlns:a16="http://schemas.microsoft.com/office/drawing/2014/main" id="{B6459E22-287A-53E7-460F-1C2B313DC9D3}"/>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4FBBCE01-CD37-A49C-BF8B-26B1541AD262}"/>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676287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8023" y="329627"/>
            <a:ext cx="4253230" cy="78565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66348" y="329627"/>
            <a:ext cx="4253230" cy="78565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02382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594-1484-81D3-4108-E794D8FF04F0}"/>
              </a:ext>
            </a:extLst>
          </p:cNvPr>
          <p:cNvSpPr>
            <a:spLocks noGrp="1"/>
          </p:cNvSpPr>
          <p:nvPr>
            <p:ph type="title"/>
          </p:nvPr>
        </p:nvSpPr>
        <p:spPr>
          <a:xfrm>
            <a:off x="682810" y="308703"/>
            <a:ext cx="8631555" cy="515078"/>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AEF8D616-E238-5793-BE31-A700A0074192}"/>
              </a:ext>
            </a:extLst>
          </p:cNvPr>
          <p:cNvSpPr>
            <a:spLocks noGrp="1"/>
          </p:cNvSpPr>
          <p:nvPr>
            <p:ph type="body" idx="1"/>
          </p:nvPr>
        </p:nvSpPr>
        <p:spPr>
          <a:xfrm>
            <a:off x="682810" y="828653"/>
            <a:ext cx="8631555" cy="27086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3CBE81-3130-0687-E0B2-92C08370BD3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6A8B7A8-B160-5E2E-51FE-267793E88B83}"/>
              </a:ext>
            </a:extLst>
          </p:cNvPr>
          <p:cNvSpPr>
            <a:spLocks noGrp="1"/>
          </p:cNvSpPr>
          <p:nvPr>
            <p:ph type="ftr" sz="quarter" idx="11"/>
          </p:nvPr>
        </p:nvSpPr>
        <p:spPr/>
        <p:txBody>
          <a:bodyPr/>
          <a:lstStyle/>
          <a:p>
            <a:r>
              <a:rPr lang="en-US"/>
              <a:t>Journey to Copilot</a:t>
            </a:r>
          </a:p>
        </p:txBody>
      </p:sp>
      <p:sp>
        <p:nvSpPr>
          <p:cNvPr id="6" name="Slide Number Placeholder 5">
            <a:extLst>
              <a:ext uri="{FF2B5EF4-FFF2-40B4-BE49-F238E27FC236}">
                <a16:creationId xmlns:a16="http://schemas.microsoft.com/office/drawing/2014/main" id="{B1505FA0-A6C9-0997-B1E4-29C0A6141B7E}"/>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DF75326B-5925-1E0B-801E-AF7E354EC63D}"/>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4576417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DFB7-70A0-1665-D6E3-4A8CAF915DD2}"/>
              </a:ext>
            </a:extLst>
          </p:cNvPr>
          <p:cNvSpPr>
            <a:spLocks noGrp="1"/>
          </p:cNvSpPr>
          <p:nvPr>
            <p:ph type="title"/>
          </p:nvPr>
        </p:nvSpPr>
        <p:spPr>
          <a:xfrm>
            <a:off x="312738" y="45288"/>
            <a:ext cx="8631555" cy="23933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B76B0EF-C30F-FDAC-0650-753D06E042BA}"/>
              </a:ext>
            </a:extLst>
          </p:cNvPr>
          <p:cNvSpPr>
            <a:spLocks noGrp="1"/>
          </p:cNvSpPr>
          <p:nvPr>
            <p:ph sz="half" idx="1"/>
          </p:nvPr>
        </p:nvSpPr>
        <p:spPr>
          <a:xfrm>
            <a:off x="312738" y="308989"/>
            <a:ext cx="4253230" cy="78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D0EDF9-509E-B7B5-406B-7749F5FC06ED}"/>
              </a:ext>
            </a:extLst>
          </p:cNvPr>
          <p:cNvSpPr>
            <a:spLocks noGrp="1"/>
          </p:cNvSpPr>
          <p:nvPr>
            <p:ph sz="half" idx="2"/>
          </p:nvPr>
        </p:nvSpPr>
        <p:spPr>
          <a:xfrm>
            <a:off x="4691063" y="308989"/>
            <a:ext cx="4253230" cy="78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83EC1C-D01B-4AFA-E5CB-CB9EA45004B2}"/>
              </a:ext>
            </a:extLst>
          </p:cNvPr>
          <p:cNvSpPr>
            <a:spLocks noGrp="1"/>
          </p:cNvSpPr>
          <p:nvPr>
            <p:ph type="dt" sz="half" idx="10"/>
          </p:nvPr>
        </p:nvSpPr>
        <p:spPr>
          <a:xfrm>
            <a:off x="312738" y="1127037"/>
            <a:ext cx="2251710" cy="65925"/>
          </a:xfrm>
        </p:spPr>
        <p:txBody>
          <a:bodyPr/>
          <a:lstStyle/>
          <a:p>
            <a:endParaRPr lang="en-US"/>
          </a:p>
        </p:txBody>
      </p:sp>
      <p:sp>
        <p:nvSpPr>
          <p:cNvPr id="6" name="Footer Placeholder 5">
            <a:extLst>
              <a:ext uri="{FF2B5EF4-FFF2-40B4-BE49-F238E27FC236}">
                <a16:creationId xmlns:a16="http://schemas.microsoft.com/office/drawing/2014/main" id="{80760E75-3DB5-88DA-8C51-62D26037C423}"/>
              </a:ext>
            </a:extLst>
          </p:cNvPr>
          <p:cNvSpPr>
            <a:spLocks noGrp="1"/>
          </p:cNvSpPr>
          <p:nvPr>
            <p:ph type="ftr" sz="quarter" idx="11"/>
          </p:nvPr>
        </p:nvSpPr>
        <p:spPr>
          <a:xfrm>
            <a:off x="2939733" y="1127037"/>
            <a:ext cx="3377565" cy="65925"/>
          </a:xfrm>
        </p:spPr>
        <p:txBody>
          <a:bodyPr/>
          <a:lstStyle/>
          <a:p>
            <a:r>
              <a:rPr lang="en-US"/>
              <a:t>Journey to Copilot</a:t>
            </a:r>
          </a:p>
        </p:txBody>
      </p:sp>
      <p:sp>
        <p:nvSpPr>
          <p:cNvPr id="7" name="Slide Number Placeholder 6">
            <a:extLst>
              <a:ext uri="{FF2B5EF4-FFF2-40B4-BE49-F238E27FC236}">
                <a16:creationId xmlns:a16="http://schemas.microsoft.com/office/drawing/2014/main" id="{F58E7EC2-179C-311E-A9E8-D465C5F736FD}"/>
              </a:ext>
            </a:extLst>
          </p:cNvPr>
          <p:cNvSpPr>
            <a:spLocks noGrp="1"/>
          </p:cNvSpPr>
          <p:nvPr>
            <p:ph type="sldNum" sz="quarter" idx="12"/>
          </p:nvPr>
        </p:nvSpPr>
        <p:spPr>
          <a:xfrm>
            <a:off x="6692583" y="1127037"/>
            <a:ext cx="2251710" cy="65925"/>
          </a:xfrm>
        </p:spPr>
        <p:txBody>
          <a:bodyPr/>
          <a:lstStyle/>
          <a:p>
            <a:fld id="{C67CA0B0-04EF-433A-8113-67BC344D39D3}" type="slidenum">
              <a:rPr lang="en-US" smtClean="0"/>
              <a:t>‹#›</a:t>
            </a:fld>
            <a:endParaRPr lang="en-US"/>
          </a:p>
        </p:txBody>
      </p:sp>
      <p:sp>
        <p:nvSpPr>
          <p:cNvPr id="8" name="Rectangle 7">
            <a:extLst>
              <a:ext uri="{FF2B5EF4-FFF2-40B4-BE49-F238E27FC236}">
                <a16:creationId xmlns:a16="http://schemas.microsoft.com/office/drawing/2014/main" id="{ECACDD53-1F86-E418-E788-467AF6D1530F}"/>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281403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8B8E-7848-30AF-3D59-8AF1A4C608FE}"/>
              </a:ext>
            </a:extLst>
          </p:cNvPr>
          <p:cNvSpPr>
            <a:spLocks noGrp="1"/>
          </p:cNvSpPr>
          <p:nvPr>
            <p:ph type="title"/>
          </p:nvPr>
        </p:nvSpPr>
        <p:spPr>
          <a:xfrm>
            <a:off x="314041" y="45288"/>
            <a:ext cx="8631555" cy="239338"/>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992D2E-5DBF-88B7-5F5C-652CFE965F95}"/>
              </a:ext>
            </a:extLst>
          </p:cNvPr>
          <p:cNvSpPr>
            <a:spLocks noGrp="1"/>
          </p:cNvSpPr>
          <p:nvPr>
            <p:ph type="body" idx="1"/>
          </p:nvPr>
        </p:nvSpPr>
        <p:spPr>
          <a:xfrm>
            <a:off x="314041" y="282906"/>
            <a:ext cx="4233684" cy="14876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0B60D5-5D33-75D9-93C0-377F2BC4602D}"/>
              </a:ext>
            </a:extLst>
          </p:cNvPr>
          <p:cNvSpPr>
            <a:spLocks noGrp="1"/>
          </p:cNvSpPr>
          <p:nvPr>
            <p:ph sz="half" idx="2"/>
          </p:nvPr>
        </p:nvSpPr>
        <p:spPr>
          <a:xfrm>
            <a:off x="314041" y="431668"/>
            <a:ext cx="4233684" cy="6652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125DA9-5EB4-C98D-5B05-C4523B8821C8}"/>
              </a:ext>
            </a:extLst>
          </p:cNvPr>
          <p:cNvSpPr>
            <a:spLocks noGrp="1"/>
          </p:cNvSpPr>
          <p:nvPr>
            <p:ph type="body" sz="quarter" idx="3"/>
          </p:nvPr>
        </p:nvSpPr>
        <p:spPr>
          <a:xfrm>
            <a:off x="4691063" y="282906"/>
            <a:ext cx="4254533" cy="14876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FB6702-3DE9-928A-A39D-8180D4597F96}"/>
              </a:ext>
            </a:extLst>
          </p:cNvPr>
          <p:cNvSpPr>
            <a:spLocks noGrp="1"/>
          </p:cNvSpPr>
          <p:nvPr>
            <p:ph sz="quarter" idx="4"/>
          </p:nvPr>
        </p:nvSpPr>
        <p:spPr>
          <a:xfrm>
            <a:off x="4691063" y="431668"/>
            <a:ext cx="4254533" cy="6652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E29ECA-2675-6459-76F2-D75FA569EF77}"/>
              </a:ext>
            </a:extLst>
          </p:cNvPr>
          <p:cNvSpPr>
            <a:spLocks noGrp="1"/>
          </p:cNvSpPr>
          <p:nvPr>
            <p:ph type="dt" sz="half" idx="10"/>
          </p:nvPr>
        </p:nvSpPr>
        <p:spPr>
          <a:xfrm>
            <a:off x="312738" y="1127037"/>
            <a:ext cx="2251710" cy="65925"/>
          </a:xfrm>
        </p:spPr>
        <p:txBody>
          <a:bodyPr/>
          <a:lstStyle/>
          <a:p>
            <a:endParaRPr lang="en-US"/>
          </a:p>
        </p:txBody>
      </p:sp>
      <p:sp>
        <p:nvSpPr>
          <p:cNvPr id="8" name="Footer Placeholder 7">
            <a:extLst>
              <a:ext uri="{FF2B5EF4-FFF2-40B4-BE49-F238E27FC236}">
                <a16:creationId xmlns:a16="http://schemas.microsoft.com/office/drawing/2014/main" id="{8E748ED8-DACD-0038-D6D6-DE4AC207E2D3}"/>
              </a:ext>
            </a:extLst>
          </p:cNvPr>
          <p:cNvSpPr>
            <a:spLocks noGrp="1"/>
          </p:cNvSpPr>
          <p:nvPr>
            <p:ph type="ftr" sz="quarter" idx="11"/>
          </p:nvPr>
        </p:nvSpPr>
        <p:spPr>
          <a:xfrm>
            <a:off x="2939733" y="1127037"/>
            <a:ext cx="3377565" cy="65925"/>
          </a:xfrm>
        </p:spPr>
        <p:txBody>
          <a:bodyPr/>
          <a:lstStyle/>
          <a:p>
            <a:r>
              <a:rPr lang="en-US"/>
              <a:t>Journey to Copilot</a:t>
            </a:r>
          </a:p>
        </p:txBody>
      </p:sp>
      <p:sp>
        <p:nvSpPr>
          <p:cNvPr id="9" name="Slide Number Placeholder 8">
            <a:extLst>
              <a:ext uri="{FF2B5EF4-FFF2-40B4-BE49-F238E27FC236}">
                <a16:creationId xmlns:a16="http://schemas.microsoft.com/office/drawing/2014/main" id="{9DAECBAA-A556-42DF-4612-1F8A33B69A33}"/>
              </a:ext>
            </a:extLst>
          </p:cNvPr>
          <p:cNvSpPr>
            <a:spLocks noGrp="1"/>
          </p:cNvSpPr>
          <p:nvPr>
            <p:ph type="sldNum" sz="quarter" idx="12"/>
          </p:nvPr>
        </p:nvSpPr>
        <p:spPr>
          <a:xfrm>
            <a:off x="6692583" y="1127037"/>
            <a:ext cx="2251710" cy="65925"/>
          </a:xfrm>
        </p:spPr>
        <p:txBody>
          <a:bodyPr/>
          <a:lstStyle/>
          <a:p>
            <a:fld id="{C67CA0B0-04EF-433A-8113-67BC344D39D3}" type="slidenum">
              <a:rPr lang="en-US" smtClean="0"/>
              <a:t>‹#›</a:t>
            </a:fld>
            <a:endParaRPr lang="en-US"/>
          </a:p>
        </p:txBody>
      </p:sp>
      <p:sp>
        <p:nvSpPr>
          <p:cNvPr id="10" name="Rectangle 9">
            <a:extLst>
              <a:ext uri="{FF2B5EF4-FFF2-40B4-BE49-F238E27FC236}">
                <a16:creationId xmlns:a16="http://schemas.microsoft.com/office/drawing/2014/main" id="{5032FE57-96C7-114F-2AF4-DD1802AB550E}"/>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064336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0C2C4-9465-E7E0-7BE9-86A26DFC42F2}"/>
              </a:ext>
            </a:extLst>
          </p:cNvPr>
          <p:cNvSpPr>
            <a:spLocks noGrp="1"/>
          </p:cNvSpPr>
          <p:nvPr>
            <p:ph type="title"/>
          </p:nvPr>
        </p:nvSpPr>
        <p:spPr>
          <a:xfrm>
            <a:off x="323162" y="45288"/>
            <a:ext cx="8631555" cy="239338"/>
          </a:xfrm>
        </p:spPr>
        <p:txBody>
          <a:bodyPr/>
          <a:lstStyle/>
          <a:p>
            <a:r>
              <a:rPr lang="en-US"/>
              <a:t>Click to edit Master title style</a:t>
            </a:r>
          </a:p>
        </p:txBody>
      </p:sp>
      <p:sp>
        <p:nvSpPr>
          <p:cNvPr id="3" name="Date Placeholder 2">
            <a:extLst>
              <a:ext uri="{FF2B5EF4-FFF2-40B4-BE49-F238E27FC236}">
                <a16:creationId xmlns:a16="http://schemas.microsoft.com/office/drawing/2014/main" id="{A9798272-3D7A-0B34-A766-3948028AFE2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2DAE55C-2163-9917-99E9-F4D899E802B7}"/>
              </a:ext>
            </a:extLst>
          </p:cNvPr>
          <p:cNvSpPr>
            <a:spLocks noGrp="1"/>
          </p:cNvSpPr>
          <p:nvPr>
            <p:ph type="ftr" sz="quarter" idx="11"/>
          </p:nvPr>
        </p:nvSpPr>
        <p:spPr/>
        <p:txBody>
          <a:bodyPr/>
          <a:lstStyle/>
          <a:p>
            <a:r>
              <a:rPr lang="en-US"/>
              <a:t>Journey to Copilot</a:t>
            </a:r>
          </a:p>
        </p:txBody>
      </p:sp>
      <p:sp>
        <p:nvSpPr>
          <p:cNvPr id="5" name="Slide Number Placeholder 4">
            <a:extLst>
              <a:ext uri="{FF2B5EF4-FFF2-40B4-BE49-F238E27FC236}">
                <a16:creationId xmlns:a16="http://schemas.microsoft.com/office/drawing/2014/main" id="{BD20A7F5-44CE-4932-EF35-6D73ABD6674D}"/>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6" name="Rectangle 5">
            <a:extLst>
              <a:ext uri="{FF2B5EF4-FFF2-40B4-BE49-F238E27FC236}">
                <a16:creationId xmlns:a16="http://schemas.microsoft.com/office/drawing/2014/main" id="{13B6268A-8C5A-79C7-F256-9D7F5556F6C1}"/>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844636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Only" preserve="1">
  <p:cSld name="Title Only_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0C2C4-9465-E7E0-7BE9-86A26DFC42F2}"/>
              </a:ext>
            </a:extLst>
          </p:cNvPr>
          <p:cNvSpPr>
            <a:spLocks noGrp="1"/>
          </p:cNvSpPr>
          <p:nvPr>
            <p:ph type="title"/>
          </p:nvPr>
        </p:nvSpPr>
        <p:spPr>
          <a:xfrm>
            <a:off x="411120" y="171824"/>
            <a:ext cx="4592681" cy="144969"/>
          </a:xfrm>
        </p:spPr>
        <p:txBody>
          <a:bodyPr vert="horz" lIns="0" tIns="45720" rIns="0" bIns="45720" rtlCol="0" anchor="t">
            <a:noAutofit/>
          </a:bodyPr>
          <a:lstStyle>
            <a:lvl1pPr>
              <a:defRPr lang="en-US" sz="2799" dirty="0">
                <a:latin typeface="+mj-lt"/>
              </a:defRPr>
            </a:lvl1pPr>
          </a:lstStyle>
          <a:p>
            <a:pPr marL="0" lvl="0">
              <a:spcBef>
                <a:spcPts val="1200"/>
              </a:spcBef>
              <a:spcAft>
                <a:spcPts val="600"/>
              </a:spcAft>
            </a:pPr>
            <a:r>
              <a:rPr lang="en-US"/>
              <a:t>Click to edit Master title style</a:t>
            </a:r>
          </a:p>
        </p:txBody>
      </p:sp>
      <p:sp>
        <p:nvSpPr>
          <p:cNvPr id="6" name="Rectangle 5">
            <a:extLst>
              <a:ext uri="{FF2B5EF4-FFF2-40B4-BE49-F238E27FC236}">
                <a16:creationId xmlns:a16="http://schemas.microsoft.com/office/drawing/2014/main" id="{13B6268A-8C5A-79C7-F256-9D7F5556F6C1}"/>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48119725"/>
      </p:ext>
    </p:extLst>
  </p:cSld>
  <p:clrMapOvr>
    <a:masterClrMapping/>
  </p:clrMapOvr>
  <p:extLst>
    <p:ext uri="{DCECCB84-F9BA-43D5-87BE-67443E8EF086}">
      <p15:sldGuideLst xmlns:p15="http://schemas.microsoft.com/office/powerpoint/2012/main">
        <p15:guide id="1" orient="horz" pos="23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D8EDC1-17CE-7C51-EB8E-731438A3453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A801612-83F1-5F55-DB84-9F356A19DC91}"/>
              </a:ext>
            </a:extLst>
          </p:cNvPr>
          <p:cNvSpPr>
            <a:spLocks noGrp="1"/>
          </p:cNvSpPr>
          <p:nvPr>
            <p:ph type="ftr" sz="quarter" idx="11"/>
          </p:nvPr>
        </p:nvSpPr>
        <p:spPr/>
        <p:txBody>
          <a:bodyPr/>
          <a:lstStyle/>
          <a:p>
            <a:r>
              <a:rPr lang="en-US"/>
              <a:t>Journey to Copilot</a:t>
            </a:r>
          </a:p>
        </p:txBody>
      </p:sp>
      <p:sp>
        <p:nvSpPr>
          <p:cNvPr id="4" name="Slide Number Placeholder 3">
            <a:extLst>
              <a:ext uri="{FF2B5EF4-FFF2-40B4-BE49-F238E27FC236}">
                <a16:creationId xmlns:a16="http://schemas.microsoft.com/office/drawing/2014/main" id="{D144F165-C793-BB13-9A88-973B296B2F9E}"/>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5" name="Rectangle 4">
            <a:extLst>
              <a:ext uri="{FF2B5EF4-FFF2-40B4-BE49-F238E27FC236}">
                <a16:creationId xmlns:a16="http://schemas.microsoft.com/office/drawing/2014/main" id="{7082C014-F650-9275-8F12-7C83CB804BA2}"/>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2472356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AFB2-43A1-88C3-1F8F-4E793BBF5992}"/>
              </a:ext>
            </a:extLst>
          </p:cNvPr>
          <p:cNvSpPr>
            <a:spLocks noGrp="1"/>
          </p:cNvSpPr>
          <p:nvPr>
            <p:ph type="title"/>
          </p:nvPr>
        </p:nvSpPr>
        <p:spPr>
          <a:xfrm>
            <a:off x="689327" y="82550"/>
            <a:ext cx="3227711" cy="288925"/>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7888F029-DB7D-90D3-34C5-72395F36A173}"/>
              </a:ext>
            </a:extLst>
          </p:cNvPr>
          <p:cNvSpPr>
            <a:spLocks noGrp="1"/>
          </p:cNvSpPr>
          <p:nvPr>
            <p:ph idx="1"/>
          </p:nvPr>
        </p:nvSpPr>
        <p:spPr>
          <a:xfrm>
            <a:off x="4254534" y="178285"/>
            <a:ext cx="5066348" cy="879960"/>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C03BEC-19F7-DF5D-6484-EBDCC59C423D}"/>
              </a:ext>
            </a:extLst>
          </p:cNvPr>
          <p:cNvSpPr>
            <a:spLocks noGrp="1"/>
          </p:cNvSpPr>
          <p:nvPr>
            <p:ph type="body" sz="half" idx="2"/>
          </p:nvPr>
        </p:nvSpPr>
        <p:spPr>
          <a:xfrm>
            <a:off x="689327" y="371475"/>
            <a:ext cx="3227711" cy="688203"/>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18D6DC-4B4B-2883-E0B9-C1D347ABE62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D68B2B4-DC82-79DA-3A49-1017ECCA0797}"/>
              </a:ext>
            </a:extLst>
          </p:cNvPr>
          <p:cNvSpPr>
            <a:spLocks noGrp="1"/>
          </p:cNvSpPr>
          <p:nvPr>
            <p:ph type="ftr" sz="quarter" idx="11"/>
          </p:nvPr>
        </p:nvSpPr>
        <p:spPr/>
        <p:txBody>
          <a:bodyPr/>
          <a:lstStyle/>
          <a:p>
            <a:r>
              <a:rPr lang="en-US"/>
              <a:t>Journey to Copilot</a:t>
            </a:r>
          </a:p>
        </p:txBody>
      </p:sp>
      <p:sp>
        <p:nvSpPr>
          <p:cNvPr id="7" name="Slide Number Placeholder 6">
            <a:extLst>
              <a:ext uri="{FF2B5EF4-FFF2-40B4-BE49-F238E27FC236}">
                <a16:creationId xmlns:a16="http://schemas.microsoft.com/office/drawing/2014/main" id="{AB612CEA-0134-A61E-4A42-DD2C47D897A0}"/>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8" name="Rectangle 7">
            <a:extLst>
              <a:ext uri="{FF2B5EF4-FFF2-40B4-BE49-F238E27FC236}">
                <a16:creationId xmlns:a16="http://schemas.microsoft.com/office/drawing/2014/main" id="{2E1D4765-3562-FC6A-81E5-70ABCCC1704D}"/>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0443914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BBCA-D1AB-FC0B-F9D6-70105EF132E8}"/>
              </a:ext>
            </a:extLst>
          </p:cNvPr>
          <p:cNvSpPr>
            <a:spLocks noGrp="1"/>
          </p:cNvSpPr>
          <p:nvPr>
            <p:ph type="title"/>
          </p:nvPr>
        </p:nvSpPr>
        <p:spPr>
          <a:xfrm>
            <a:off x="689327" y="82550"/>
            <a:ext cx="3227711" cy="288925"/>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9C03B6F6-D60A-5E0F-6CCA-3B90405FB6E5}"/>
              </a:ext>
            </a:extLst>
          </p:cNvPr>
          <p:cNvSpPr>
            <a:spLocks noGrp="1"/>
          </p:cNvSpPr>
          <p:nvPr>
            <p:ph type="pic" idx="1"/>
          </p:nvPr>
        </p:nvSpPr>
        <p:spPr>
          <a:xfrm>
            <a:off x="4254534" y="178285"/>
            <a:ext cx="5066348" cy="879960"/>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ED9BC509-FE80-1ADA-BF94-5145CE876D6D}"/>
              </a:ext>
            </a:extLst>
          </p:cNvPr>
          <p:cNvSpPr>
            <a:spLocks noGrp="1"/>
          </p:cNvSpPr>
          <p:nvPr>
            <p:ph type="body" sz="half" idx="2"/>
          </p:nvPr>
        </p:nvSpPr>
        <p:spPr>
          <a:xfrm>
            <a:off x="689327" y="371475"/>
            <a:ext cx="3227711" cy="688203"/>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CEE832-BB9D-4599-20D5-EE066E58FAA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4E6D2E4-24F2-B1E2-9575-AF271B6DEC3A}"/>
              </a:ext>
            </a:extLst>
          </p:cNvPr>
          <p:cNvSpPr>
            <a:spLocks noGrp="1"/>
          </p:cNvSpPr>
          <p:nvPr>
            <p:ph type="ftr" sz="quarter" idx="11"/>
          </p:nvPr>
        </p:nvSpPr>
        <p:spPr/>
        <p:txBody>
          <a:bodyPr/>
          <a:lstStyle/>
          <a:p>
            <a:r>
              <a:rPr lang="en-US"/>
              <a:t>Journey to Copilot</a:t>
            </a:r>
          </a:p>
        </p:txBody>
      </p:sp>
      <p:sp>
        <p:nvSpPr>
          <p:cNvPr id="7" name="Slide Number Placeholder 6">
            <a:extLst>
              <a:ext uri="{FF2B5EF4-FFF2-40B4-BE49-F238E27FC236}">
                <a16:creationId xmlns:a16="http://schemas.microsoft.com/office/drawing/2014/main" id="{1A74F10C-357B-6AE5-E864-92C7095E9184}"/>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8" name="Rectangle 7">
            <a:extLst>
              <a:ext uri="{FF2B5EF4-FFF2-40B4-BE49-F238E27FC236}">
                <a16:creationId xmlns:a16="http://schemas.microsoft.com/office/drawing/2014/main" id="{0830FE84-2A0A-77C8-BDA1-1218015F2A27}"/>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9160767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42B3-DC9D-EF20-6073-3CE5596B37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5CC056-07C5-BF99-D343-02D23C76F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CCA41F-D976-8361-F048-396E3071AE1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56E965-15BB-CA18-A54B-315A1BBD926D}"/>
              </a:ext>
            </a:extLst>
          </p:cNvPr>
          <p:cNvSpPr>
            <a:spLocks noGrp="1"/>
          </p:cNvSpPr>
          <p:nvPr>
            <p:ph type="ftr" sz="quarter" idx="11"/>
          </p:nvPr>
        </p:nvSpPr>
        <p:spPr/>
        <p:txBody>
          <a:bodyPr/>
          <a:lstStyle/>
          <a:p>
            <a:r>
              <a:rPr lang="en-US"/>
              <a:t>Journey to Copilot</a:t>
            </a:r>
          </a:p>
        </p:txBody>
      </p:sp>
      <p:sp>
        <p:nvSpPr>
          <p:cNvPr id="6" name="Slide Number Placeholder 5">
            <a:extLst>
              <a:ext uri="{FF2B5EF4-FFF2-40B4-BE49-F238E27FC236}">
                <a16:creationId xmlns:a16="http://schemas.microsoft.com/office/drawing/2014/main" id="{D37FFA27-CB9D-227A-3426-655AFEEC83C3}"/>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C535F9B6-6F4D-7883-3F81-44025E2B35B7}"/>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451069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2FD0F7-36C0-34C0-A0CA-3B25AC085227}"/>
              </a:ext>
            </a:extLst>
          </p:cNvPr>
          <p:cNvSpPr>
            <a:spLocks noGrp="1"/>
          </p:cNvSpPr>
          <p:nvPr>
            <p:ph type="title" orient="vert"/>
          </p:nvPr>
        </p:nvSpPr>
        <p:spPr>
          <a:xfrm>
            <a:off x="7161689" y="65925"/>
            <a:ext cx="2157888" cy="104936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BD3995-9906-F7B4-545A-B0564350B3D7}"/>
              </a:ext>
            </a:extLst>
          </p:cNvPr>
          <p:cNvSpPr>
            <a:spLocks noGrp="1"/>
          </p:cNvSpPr>
          <p:nvPr>
            <p:ph type="body" orient="vert" idx="1"/>
          </p:nvPr>
        </p:nvSpPr>
        <p:spPr>
          <a:xfrm>
            <a:off x="688023" y="65925"/>
            <a:ext cx="6348571" cy="104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8BAEC-B4F8-A04A-4BC2-E8ED1DD12A3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49CD486-A0AB-A65F-EC26-0ED5CC38ADEA}"/>
              </a:ext>
            </a:extLst>
          </p:cNvPr>
          <p:cNvSpPr>
            <a:spLocks noGrp="1"/>
          </p:cNvSpPr>
          <p:nvPr>
            <p:ph type="ftr" sz="quarter" idx="11"/>
          </p:nvPr>
        </p:nvSpPr>
        <p:spPr/>
        <p:txBody>
          <a:bodyPr/>
          <a:lstStyle/>
          <a:p>
            <a:r>
              <a:rPr lang="en-US"/>
              <a:t>Journey to Copilot</a:t>
            </a:r>
          </a:p>
        </p:txBody>
      </p:sp>
      <p:sp>
        <p:nvSpPr>
          <p:cNvPr id="6" name="Slide Number Placeholder 5">
            <a:extLst>
              <a:ext uri="{FF2B5EF4-FFF2-40B4-BE49-F238E27FC236}">
                <a16:creationId xmlns:a16="http://schemas.microsoft.com/office/drawing/2014/main" id="{AC569D57-84EB-8C3C-AD27-C0BF59384551}"/>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4EA6A7E9-5A48-0B62-918D-4BE91AF83E1C}"/>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332227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9326" y="65925"/>
            <a:ext cx="8631555" cy="239338"/>
          </a:xfrm>
        </p:spPr>
        <p:txBody>
          <a:bodyPr/>
          <a:lstStyle/>
          <a:p>
            <a:r>
              <a:rPr lang="en-GB"/>
              <a:t>Click to edit Master title style</a:t>
            </a:r>
            <a:endParaRPr lang="en-US" dirty="0"/>
          </a:p>
        </p:txBody>
      </p:sp>
      <p:sp>
        <p:nvSpPr>
          <p:cNvPr id="3" name="Text Placeholder 2"/>
          <p:cNvSpPr>
            <a:spLocks noGrp="1"/>
          </p:cNvSpPr>
          <p:nvPr>
            <p:ph type="body" idx="1"/>
          </p:nvPr>
        </p:nvSpPr>
        <p:spPr>
          <a:xfrm>
            <a:off x="689326" y="303543"/>
            <a:ext cx="4233684" cy="14876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4" name="Content Placeholder 3"/>
          <p:cNvSpPr>
            <a:spLocks noGrp="1"/>
          </p:cNvSpPr>
          <p:nvPr>
            <p:ph sz="half" idx="2"/>
          </p:nvPr>
        </p:nvSpPr>
        <p:spPr>
          <a:xfrm>
            <a:off x="689326" y="452305"/>
            <a:ext cx="4233684" cy="6652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66348" y="303543"/>
            <a:ext cx="4254533" cy="14876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66348" y="452305"/>
            <a:ext cx="4254533" cy="6652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397013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9531" y="259115"/>
            <a:ext cx="9044630" cy="87279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0141988" y="-36823"/>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Rectangle 2">
            <a:extLst>
              <a:ext uri="{FF2B5EF4-FFF2-40B4-BE49-F238E27FC236}">
                <a16:creationId xmlns:a16="http://schemas.microsoft.com/office/drawing/2014/main" id="{0DFE0CCE-AF81-D964-81E3-986A81CA7CD6}"/>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823426506"/>
      </p:ext>
    </p:extLst>
  </p:cSld>
  <p:clrMapOvr>
    <a:masterClrMapping/>
  </p:clrMapOvr>
  <p:transition>
    <p:fade/>
  </p:transition>
  <p:extLst>
    <p:ext uri="{DCECCB84-F9BA-43D5-87BE-67443E8EF086}">
      <p15:sldGuideLst xmlns:p15="http://schemas.microsoft.com/office/powerpoint/2012/main">
        <p15:guide id="2" orient="horz" pos="230" userDrawn="1">
          <p15:clr>
            <a:srgbClr val="5ACBF0"/>
          </p15:clr>
        </p15:guide>
        <p15:guide id="3" orient="horz" pos="52" userDrawn="1">
          <p15:clr>
            <a:srgbClr val="5ACBF0"/>
          </p15:clr>
        </p15:guide>
        <p15:guide id="5" orient="horz" pos="163"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Title photo">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0F739808-4725-B142-9FAB-65DB691EBEFA}"/>
              </a:ext>
            </a:extLst>
          </p:cNvPr>
          <p:cNvSpPr>
            <a:spLocks noGrp="1"/>
          </p:cNvSpPr>
          <p:nvPr>
            <p:ph type="pic" sz="quarter" idx="11" hasCustomPrompt="1"/>
          </p:nvPr>
        </p:nvSpPr>
        <p:spPr>
          <a:xfrm>
            <a:off x="5249821" y="0"/>
            <a:ext cx="4757779" cy="123825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sp>
        <p:nvSpPr>
          <p:cNvPr id="2" name="Title 1"/>
          <p:cNvSpPr>
            <a:spLocks noGrp="1"/>
          </p:cNvSpPr>
          <p:nvPr>
            <p:ph type="title" hasCustomPrompt="1"/>
          </p:nvPr>
        </p:nvSpPr>
        <p:spPr>
          <a:xfrm>
            <a:off x="406560" y="139687"/>
            <a:ext cx="4238644" cy="498470"/>
          </a:xfrm>
          <a:noFill/>
        </p:spPr>
        <p:txBody>
          <a:bodyPr wrap="square"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0A2AEC-2128-127A-9EBE-97F194038AB7}"/>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63923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7" userDrawn="1">
          <p15:clr>
            <a:srgbClr val="5ACBF0"/>
          </p15:clr>
        </p15:guide>
        <p15:guide id="3" orient="horz" pos="34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9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50023" y="79534"/>
            <a:ext cx="9304999" cy="136865"/>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75299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0_Title Slide">
    <p:spTree>
      <p:nvGrpSpPr>
        <p:cNvPr id="1" name=""/>
        <p:cNvGrpSpPr/>
        <p:nvPr/>
      </p:nvGrpSpPr>
      <p:grpSpPr>
        <a:xfrm>
          <a:off x="0" y="0"/>
          <a:ext cx="0" cy="0"/>
          <a:chOff x="0" y="0"/>
          <a:chExt cx="0" cy="0"/>
        </a:xfrm>
      </p:grpSpPr>
      <p:pic>
        <p:nvPicPr>
          <p:cNvPr id="6" name="Picture 5" descr="A close-up of a white board&#10;&#10;Description automatically generated">
            <a:extLst>
              <a:ext uri="{FF2B5EF4-FFF2-40B4-BE49-F238E27FC236}">
                <a16:creationId xmlns:a16="http://schemas.microsoft.com/office/drawing/2014/main" id="{6E646153-32F9-AB0C-1204-90B32B4BF30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73" r="473" b="1774"/>
          <a:stretch/>
        </p:blipFill>
        <p:spPr>
          <a:xfrm>
            <a:off x="0" y="0"/>
            <a:ext cx="10007600" cy="1238250"/>
          </a:xfrm>
          <a:prstGeom prst="rect">
            <a:avLst/>
          </a:prstGeom>
        </p:spPr>
      </p:pic>
      <p:sp>
        <p:nvSpPr>
          <p:cNvPr id="16" name="Title 15">
            <a:extLst>
              <a:ext uri="{FF2B5EF4-FFF2-40B4-BE49-F238E27FC236}">
                <a16:creationId xmlns:a16="http://schemas.microsoft.com/office/drawing/2014/main" id="{1AB79229-7EF8-8D54-ED6D-2A2E11C74F94}"/>
              </a:ext>
            </a:extLst>
          </p:cNvPr>
          <p:cNvSpPr>
            <a:spLocks noGrp="1"/>
          </p:cNvSpPr>
          <p:nvPr>
            <p:ph type="title"/>
          </p:nvPr>
        </p:nvSpPr>
        <p:spPr>
          <a:xfrm>
            <a:off x="319404" y="578170"/>
            <a:ext cx="6306873" cy="161609"/>
          </a:xfrm>
        </p:spPr>
        <p:txBody>
          <a:bodyPr/>
          <a:lstStyle>
            <a:lvl1pPr>
              <a:defRPr>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4" name="Text Placeholder 23">
            <a:extLst>
              <a:ext uri="{FF2B5EF4-FFF2-40B4-BE49-F238E27FC236}">
                <a16:creationId xmlns:a16="http://schemas.microsoft.com/office/drawing/2014/main" id="{44FD65AF-CF48-C43D-0B1B-B1AD516E4D77}"/>
              </a:ext>
            </a:extLst>
          </p:cNvPr>
          <p:cNvSpPr>
            <a:spLocks noGrp="1"/>
          </p:cNvSpPr>
          <p:nvPr>
            <p:ph type="body" sz="quarter" idx="10"/>
          </p:nvPr>
        </p:nvSpPr>
        <p:spPr>
          <a:xfrm>
            <a:off x="331810" y="764988"/>
            <a:ext cx="5600607" cy="82066"/>
          </a:xfrm>
        </p:spPr>
        <p:txBody>
          <a:bodyPr/>
          <a:lstStyle>
            <a:lvl1pPr marL="0" indent="0">
              <a:buNone/>
              <a:defRPr/>
            </a:lvl1pPr>
          </a:lstStyle>
          <a:p>
            <a:pPr lvl="0"/>
            <a:r>
              <a:rPr lang="en-US"/>
              <a:t>Click to edit Master text styles</a:t>
            </a:r>
          </a:p>
        </p:txBody>
      </p:sp>
      <p:grpSp>
        <p:nvGrpSpPr>
          <p:cNvPr id="31" name="Group 30">
            <a:extLst>
              <a:ext uri="{FF2B5EF4-FFF2-40B4-BE49-F238E27FC236}">
                <a16:creationId xmlns:a16="http://schemas.microsoft.com/office/drawing/2014/main" id="{F9844A26-1988-5CF0-0512-FD5DB0A10493}"/>
              </a:ext>
            </a:extLst>
          </p:cNvPr>
          <p:cNvGrpSpPr/>
          <p:nvPr userDrawn="1"/>
        </p:nvGrpSpPr>
        <p:grpSpPr>
          <a:xfrm>
            <a:off x="410728" y="125003"/>
            <a:ext cx="1271800" cy="59815"/>
            <a:chOff x="508000" y="692322"/>
            <a:chExt cx="1742534" cy="372580"/>
          </a:xfrm>
        </p:grpSpPr>
        <p:pic>
          <p:nvPicPr>
            <p:cNvPr id="9" name="MS logo gray - EMF" descr="Microsoft logo, gray text version">
              <a:extLst>
                <a:ext uri="{FF2B5EF4-FFF2-40B4-BE49-F238E27FC236}">
                  <a16:creationId xmlns:a16="http://schemas.microsoft.com/office/drawing/2014/main" id="{9F910978-B2E2-A761-DB69-5625744617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30" name="Freeform: Shape 29">
              <a:extLst>
                <a:ext uri="{FF2B5EF4-FFF2-40B4-BE49-F238E27FC236}">
                  <a16:creationId xmlns:a16="http://schemas.microsoft.com/office/drawing/2014/main" id="{71A4613D-97FC-C7D4-40A9-576E9C03D440}"/>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grpSp>
    </p:spTree>
    <p:extLst>
      <p:ext uri="{BB962C8B-B14F-4D97-AF65-F5344CB8AC3E}">
        <p14:creationId xmlns:p14="http://schemas.microsoft.com/office/powerpoint/2010/main" val="10823005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ssess_Detail Layou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6CCC1-C938-23FB-3A1E-5B443A95B036}"/>
              </a:ext>
            </a:extLst>
          </p:cNvPr>
          <p:cNvSpPr>
            <a:spLocks noGrp="1"/>
          </p:cNvSpPr>
          <p:nvPr>
            <p:ph type="title"/>
          </p:nvPr>
        </p:nvSpPr>
        <p:spPr>
          <a:xfrm>
            <a:off x="450863" y="91724"/>
            <a:ext cx="8256270" cy="61454"/>
          </a:xfrm>
        </p:spPr>
        <p:txBody>
          <a:bodyPr/>
          <a:lstStyle>
            <a:lvl1pPr algn="l" defTabSz="914126" rtl="0" eaLnBrk="1" latinLnBrk="0" hangingPunct="1">
              <a:lnSpc>
                <a:spcPct val="90000"/>
              </a:lnSpc>
              <a:spcBef>
                <a:spcPct val="0"/>
              </a:spcBef>
              <a:buNone/>
              <a:defRPr lang="en-US" sz="2599" kern="1200" spc="-50" baseline="0" dirty="0">
                <a:solidFill>
                  <a:schemeClr val="tx1"/>
                </a:solidFill>
                <a:latin typeface="+mj-lt"/>
                <a:ea typeface="+mj-ea"/>
                <a:cs typeface="+mj-cs"/>
              </a:defRPr>
            </a:lvl1pPr>
          </a:lstStyle>
          <a:p>
            <a:r>
              <a:rPr lang="en-US"/>
              <a:t>Click to edit Master title style</a:t>
            </a:r>
          </a:p>
        </p:txBody>
      </p:sp>
      <p:sp>
        <p:nvSpPr>
          <p:cNvPr id="3" name="Footer Placeholder 2">
            <a:extLst>
              <a:ext uri="{FF2B5EF4-FFF2-40B4-BE49-F238E27FC236}">
                <a16:creationId xmlns:a16="http://schemas.microsoft.com/office/drawing/2014/main" id="{5D0C276F-9505-2692-C5F8-3C70ACAFCA14}"/>
              </a:ext>
            </a:extLst>
          </p:cNvPr>
          <p:cNvSpPr>
            <a:spLocks noGrp="1"/>
          </p:cNvSpPr>
          <p:nvPr>
            <p:ph type="ftr" sz="quarter" idx="10"/>
          </p:nvPr>
        </p:nvSpPr>
        <p:spPr/>
        <p:txBody>
          <a:bodyPr/>
          <a:lstStyle/>
          <a:p>
            <a:pPr algn="l" defTabSz="914126">
              <a:defRPr/>
            </a:pPr>
            <a:r>
              <a:rPr lang="en-US" sz="1000">
                <a:solidFill>
                  <a:prstClr val="black">
                    <a:lumMod val="50000"/>
                    <a:lumOff val="50000"/>
                  </a:prstClr>
                </a:solidFill>
              </a:rPr>
              <a:t>Journey to Copilot</a:t>
            </a:r>
          </a:p>
        </p:txBody>
      </p:sp>
      <p:sp>
        <p:nvSpPr>
          <p:cNvPr id="4" name="Slide Number Placeholder 3">
            <a:extLst>
              <a:ext uri="{FF2B5EF4-FFF2-40B4-BE49-F238E27FC236}">
                <a16:creationId xmlns:a16="http://schemas.microsoft.com/office/drawing/2014/main" id="{C950F4E5-2E15-05E2-2A39-1C3950D8D802}"/>
              </a:ext>
            </a:extLst>
          </p:cNvPr>
          <p:cNvSpPr>
            <a:spLocks noGrp="1"/>
          </p:cNvSpPr>
          <p:nvPr>
            <p:ph type="sldNum" sz="quarter" idx="11"/>
          </p:nvPr>
        </p:nvSpPr>
        <p:spPr/>
        <p:txBody>
          <a:bodyPr/>
          <a:lstStyle/>
          <a:p>
            <a:pPr defTabSz="914126">
              <a:defRPr/>
            </a:pPr>
            <a:fld id="{C67CA0B0-04EF-433A-8113-67BC344D39D3}" type="slidenum">
              <a:rPr lang="en-US" sz="1000" smtClean="0">
                <a:solidFill>
                  <a:prstClr val="black">
                    <a:lumMod val="50000"/>
                    <a:lumOff val="50000"/>
                  </a:prstClr>
                </a:solidFill>
              </a:rPr>
              <a:pPr defTabSz="914126">
                <a:defRPr/>
              </a:pPr>
              <a:t>‹#›</a:t>
            </a:fld>
            <a:endParaRPr lang="en-US" sz="1000">
              <a:solidFill>
                <a:prstClr val="black">
                  <a:lumMod val="50000"/>
                  <a:lumOff val="50000"/>
                </a:prstClr>
              </a:solidFill>
            </a:endParaRPr>
          </a:p>
        </p:txBody>
      </p:sp>
      <p:sp>
        <p:nvSpPr>
          <p:cNvPr id="21" name="Text Placeholder 5">
            <a:extLst>
              <a:ext uri="{FF2B5EF4-FFF2-40B4-BE49-F238E27FC236}">
                <a16:creationId xmlns:a16="http://schemas.microsoft.com/office/drawing/2014/main" id="{5EF3BD5D-AB42-63F1-048C-CC6A96E2E947}"/>
              </a:ext>
            </a:extLst>
          </p:cNvPr>
          <p:cNvSpPr>
            <a:spLocks noGrp="1"/>
          </p:cNvSpPr>
          <p:nvPr>
            <p:ph type="body" sz="quarter" idx="25"/>
          </p:nvPr>
        </p:nvSpPr>
        <p:spPr>
          <a:xfrm>
            <a:off x="450863" y="168461"/>
            <a:ext cx="8256270" cy="93899"/>
          </a:xfrm>
        </p:spPr>
        <p:txBody>
          <a:bodyPr/>
          <a:lstStyle>
            <a:lvl1pPr>
              <a:spcBef>
                <a:spcPts val="600"/>
              </a:spcBef>
              <a:spcAft>
                <a:spcPts val="300"/>
              </a:spcAft>
              <a:defRPr sz="1600"/>
            </a:lvl1pPr>
            <a:lvl2pPr>
              <a:spcAft>
                <a:spcPts val="300"/>
              </a:spcAft>
              <a:defRPr sz="1600" spc="0" baseline="0">
                <a:gradFill>
                  <a:gsLst>
                    <a:gs pos="6000">
                      <a:srgbClr val="14B1FF"/>
                    </a:gs>
                    <a:gs pos="100000">
                      <a:srgbClr val="2976DB"/>
                    </a:gs>
                  </a:gsLst>
                  <a:lin ang="0" scaled="0"/>
                </a:gradFill>
              </a:defRPr>
            </a:lvl2pPr>
            <a:lvl3pPr>
              <a:spcBef>
                <a:spcPts val="300"/>
              </a:spcBef>
              <a:spcAft>
                <a:spcPts val="300"/>
              </a:spcAft>
              <a:defRPr sz="1000"/>
            </a:lvl3pPr>
            <a:lvl4pPr>
              <a:spcAft>
                <a:spcPts val="300"/>
              </a:spcAft>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9AD98987-F6E6-1404-C67F-9E4DD6984CD0}"/>
              </a:ext>
            </a:extLst>
          </p:cNvPr>
          <p:cNvSpPr/>
          <p:nvPr userDrawn="1"/>
        </p:nvSpPr>
        <p:spPr>
          <a:xfrm>
            <a:off x="0" y="1213026"/>
            <a:ext cx="10007600" cy="24765"/>
          </a:xfrm>
          <a:prstGeom prst="rect">
            <a:avLst/>
          </a:prstGeom>
          <a:gradFill>
            <a:gsLst>
              <a:gs pos="6000">
                <a:srgbClr val="14B1FF"/>
              </a:gs>
              <a:gs pos="100000">
                <a:srgbClr val="2976DB"/>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Segoe UI"/>
              <a:ea typeface="+mn-ea"/>
              <a:cs typeface="+mn-cs"/>
            </a:endParaRPr>
          </a:p>
        </p:txBody>
      </p:sp>
      <p:sp>
        <p:nvSpPr>
          <p:cNvPr id="19" name="Text Placeholder 18">
            <a:extLst>
              <a:ext uri="{FF2B5EF4-FFF2-40B4-BE49-F238E27FC236}">
                <a16:creationId xmlns:a16="http://schemas.microsoft.com/office/drawing/2014/main" id="{E32F2129-7D28-A1C9-4708-25C6D14488B7}"/>
              </a:ext>
            </a:extLst>
          </p:cNvPr>
          <p:cNvSpPr>
            <a:spLocks noGrp="1"/>
          </p:cNvSpPr>
          <p:nvPr>
            <p:ph type="body" sz="quarter" idx="28"/>
          </p:nvPr>
        </p:nvSpPr>
        <p:spPr>
          <a:xfrm>
            <a:off x="450862" y="295804"/>
            <a:ext cx="4498209" cy="8186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C91EA321-E456-E577-9A5D-4FA1A6E3B5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10857" y="99060"/>
            <a:ext cx="783668" cy="172381"/>
          </a:xfrm>
          <a:prstGeom prst="rect">
            <a:avLst/>
          </a:prstGeom>
        </p:spPr>
      </p:pic>
    </p:spTree>
    <p:extLst>
      <p:ext uri="{BB962C8B-B14F-4D97-AF65-F5344CB8AC3E}">
        <p14:creationId xmlns:p14="http://schemas.microsoft.com/office/powerpoint/2010/main" val="14678926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Content - rebui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baseline="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50863" y="295804"/>
            <a:ext cx="9105874" cy="831233"/>
          </a:xfrm>
        </p:spPr>
        <p:txBody>
          <a:bodyPr/>
          <a:lstStyle>
            <a:lvl1pPr>
              <a:defRPr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361D7DC-9D69-D3C0-A342-7E96CE282816}"/>
              </a:ext>
            </a:extLst>
          </p:cNvPr>
          <p:cNvSpPr>
            <a:spLocks noGrp="1"/>
          </p:cNvSpPr>
          <p:nvPr>
            <p:ph type="sldNum" sz="quarter" idx="12"/>
          </p:nvPr>
        </p:nvSpPr>
        <p:spPr/>
        <p:txBody>
          <a:bodyPr/>
          <a:lstStyle/>
          <a:p>
            <a:fld id="{DC48A51A-34A3-4597-969C-A01C1BAEFC32}" type="slidenum">
              <a:rPr lang="en-US" smtClean="0"/>
              <a:t>‹#›</a:t>
            </a:fld>
            <a:endParaRPr lang="en-US"/>
          </a:p>
        </p:txBody>
      </p:sp>
    </p:spTree>
    <p:extLst>
      <p:ext uri="{BB962C8B-B14F-4D97-AF65-F5344CB8AC3E}">
        <p14:creationId xmlns:p14="http://schemas.microsoft.com/office/powerpoint/2010/main" val="1305553144"/>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repare_Section slide with rubric">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843180-EEDE-05CF-BFBF-286942BBB6C4}"/>
              </a:ext>
            </a:extLst>
          </p:cNvPr>
          <p:cNvSpPr/>
          <p:nvPr userDrawn="1"/>
        </p:nvSpPr>
        <p:spPr>
          <a:xfrm>
            <a:off x="0" y="0"/>
            <a:ext cx="10007600" cy="1238250"/>
          </a:xfrm>
          <a:prstGeom prst="rect">
            <a:avLst/>
          </a:prstGeom>
          <a:gradFill>
            <a:gsLst>
              <a:gs pos="100000">
                <a:schemeClr val="accent5"/>
              </a:gs>
              <a:gs pos="0">
                <a:srgbClr val="B791F7"/>
              </a:gs>
              <a:gs pos="30000">
                <a:srgbClr val="6462E4">
                  <a:lumMod val="100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8FE305BE-18A1-0942-6062-8821EF9E869A}"/>
              </a:ext>
            </a:extLst>
          </p:cNvPr>
          <p:cNvSpPr>
            <a:spLocks noGrp="1"/>
          </p:cNvSpPr>
          <p:nvPr>
            <p:ph type="title"/>
          </p:nvPr>
        </p:nvSpPr>
        <p:spPr>
          <a:xfrm>
            <a:off x="450863" y="607660"/>
            <a:ext cx="3452622" cy="343762"/>
          </a:xfrm>
        </p:spPr>
        <p:txBody>
          <a:bodyPr anchor="t" anchorCtr="0"/>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EE576D92-A183-6157-4180-3A75A6BC1053}"/>
              </a:ext>
            </a:extLst>
          </p:cNvPr>
          <p:cNvSpPr>
            <a:spLocks noGrp="1"/>
          </p:cNvSpPr>
          <p:nvPr>
            <p:ph type="ftr" sz="quarter" idx="10"/>
          </p:nvPr>
        </p:nvSpPr>
        <p:spPr/>
        <p:txBody>
          <a:bodyPr/>
          <a:lstStyle>
            <a:lvl1pPr>
              <a:defRPr>
                <a:solidFill>
                  <a:schemeClr val="bg1">
                    <a:alpha val="0"/>
                  </a:schemeClr>
                </a:solidFill>
              </a:defRPr>
            </a:lvl1pPr>
          </a:lstStyle>
          <a:p>
            <a:pPr defTabSz="914126">
              <a:defRPr/>
            </a:pPr>
            <a:r>
              <a:rPr lang="en-US"/>
              <a:t>Journey to Copilot</a:t>
            </a:r>
          </a:p>
        </p:txBody>
      </p:sp>
      <p:sp>
        <p:nvSpPr>
          <p:cNvPr id="6" name="Slide Number Placeholder 5">
            <a:extLst>
              <a:ext uri="{FF2B5EF4-FFF2-40B4-BE49-F238E27FC236}">
                <a16:creationId xmlns:a16="http://schemas.microsoft.com/office/drawing/2014/main" id="{075DF1DD-E965-5DD5-6A1E-E9943C781597}"/>
              </a:ext>
            </a:extLst>
          </p:cNvPr>
          <p:cNvSpPr>
            <a:spLocks noGrp="1"/>
          </p:cNvSpPr>
          <p:nvPr>
            <p:ph type="sldNum" sz="quarter" idx="11"/>
          </p:nvPr>
        </p:nvSpPr>
        <p:spPr/>
        <p:txBody>
          <a:bodyPr/>
          <a:lstStyle>
            <a:lvl1pPr>
              <a:defRPr>
                <a:solidFill>
                  <a:schemeClr val="bg1"/>
                </a:solidFill>
              </a:defRPr>
            </a:lvl1pPr>
          </a:lstStyle>
          <a:p>
            <a:pPr defTabSz="914126">
              <a:defRPr/>
            </a:pPr>
            <a:fld id="{C67CA0B0-04EF-433A-8113-67BC344D39D3}" type="slidenum">
              <a:rPr lang="en-US" smtClean="0"/>
              <a:pPr defTabSz="914126">
                <a:defRPr/>
              </a:pPr>
              <a:t>‹#›</a:t>
            </a:fld>
            <a:endParaRPr lang="en-US"/>
          </a:p>
        </p:txBody>
      </p:sp>
      <p:sp>
        <p:nvSpPr>
          <p:cNvPr id="7" name="Text Placeholder 6">
            <a:extLst>
              <a:ext uri="{FF2B5EF4-FFF2-40B4-BE49-F238E27FC236}">
                <a16:creationId xmlns:a16="http://schemas.microsoft.com/office/drawing/2014/main" id="{E2DFFF80-41D1-830E-0184-A30400B43C59}"/>
              </a:ext>
            </a:extLst>
          </p:cNvPr>
          <p:cNvSpPr>
            <a:spLocks noGrp="1"/>
          </p:cNvSpPr>
          <p:nvPr>
            <p:ph type="body" sz="quarter" idx="12"/>
          </p:nvPr>
        </p:nvSpPr>
        <p:spPr>
          <a:xfrm>
            <a:off x="450864" y="438958"/>
            <a:ext cx="3452622" cy="143889"/>
          </a:xfrm>
        </p:spPr>
        <p:txBody>
          <a:bodyPr anchor="b"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Copilot" descr="Copilot icon">
            <a:extLst>
              <a:ext uri="{FF2B5EF4-FFF2-40B4-BE49-F238E27FC236}">
                <a16:creationId xmlns:a16="http://schemas.microsoft.com/office/drawing/2014/main" id="{FCA5ECC0-A6B7-35F1-097F-89353EB3F379}"/>
              </a:ext>
            </a:extLst>
          </p:cNvPr>
          <p:cNvPicPr>
            <a:picLocks noChangeAspect="1"/>
          </p:cNvPicPr>
          <p:nvPr userDrawn="1"/>
        </p:nvPicPr>
        <p:blipFill>
          <a:blip r:embed="rId2"/>
          <a:stretch>
            <a:fillRect/>
          </a:stretch>
        </p:blipFill>
        <p:spPr>
          <a:xfrm>
            <a:off x="450865" y="65463"/>
            <a:ext cx="780593" cy="171704"/>
          </a:xfrm>
          <a:prstGeom prst="rect">
            <a:avLst/>
          </a:prstGeom>
          <a:noFill/>
          <a:ln>
            <a:noFill/>
            <a:headEnd type="none" w="med" len="med"/>
            <a:tailEnd type="none" w="med" len="med"/>
          </a:ln>
          <a:effectLst>
            <a:outerShdw blurRad="63500" dist="63500" dir="8100000" algn="tr" rotWithShape="0">
              <a:prstClr val="black">
                <a:alpha val="10000"/>
              </a:prstClr>
            </a:outerShdw>
          </a:effectLst>
        </p:spPr>
      </p:pic>
    </p:spTree>
    <p:extLst>
      <p:ext uri="{BB962C8B-B14F-4D97-AF65-F5344CB8AC3E}">
        <p14:creationId xmlns:p14="http://schemas.microsoft.com/office/powerpoint/2010/main" val="12135881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descr="A close-up of a colorful spiral&#10;&#10;Description automatically generated">
            <a:extLst>
              <a:ext uri="{FF2B5EF4-FFF2-40B4-BE49-F238E27FC236}">
                <a16:creationId xmlns:a16="http://schemas.microsoft.com/office/drawing/2014/main" id="{05AD6BD6-B499-AF84-E9A5-BE7C78BBE3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1765" r="11765"/>
          <a:stretch/>
        </p:blipFill>
        <p:spPr>
          <a:xfrm>
            <a:off x="0" y="0"/>
            <a:ext cx="10007600" cy="1238250"/>
          </a:xfrm>
          <a:prstGeom prst="rect">
            <a:avLst/>
          </a:prstGeom>
        </p:spPr>
      </p:pic>
      <p:sp>
        <p:nvSpPr>
          <p:cNvPr id="8" name="Rectangle 7">
            <a:extLst>
              <a:ext uri="{FF2B5EF4-FFF2-40B4-BE49-F238E27FC236}">
                <a16:creationId xmlns:a16="http://schemas.microsoft.com/office/drawing/2014/main" id="{108F13F4-2AA0-2751-9C54-183410D351E2}"/>
              </a:ext>
            </a:extLst>
          </p:cNvPr>
          <p:cNvSpPr/>
          <p:nvPr userDrawn="1"/>
        </p:nvSpPr>
        <p:spPr>
          <a:xfrm>
            <a:off x="0" y="0"/>
            <a:ext cx="5431208" cy="1238250"/>
          </a:xfrm>
          <a:prstGeom prst="rect">
            <a:avLst/>
          </a:prstGeom>
          <a:gradFill flip="none" rotWithShape="1">
            <a:gsLst>
              <a:gs pos="26000">
                <a:schemeClr val="bg1">
                  <a:alpha val="58000"/>
                </a:schemeClr>
              </a:gs>
              <a:gs pos="70000">
                <a:schemeClr val="bg1">
                  <a:alpha val="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Rectangle 9">
            <a:extLst>
              <a:ext uri="{FF2B5EF4-FFF2-40B4-BE49-F238E27FC236}">
                <a16:creationId xmlns:a16="http://schemas.microsoft.com/office/drawing/2014/main" id="{1ADF4F93-13B7-9E90-F2C3-66C182809D12}"/>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descr="A close-up of a colorful spiral&#10;&#10;Description automatically generated">
            <a:extLst>
              <a:ext uri="{FF2B5EF4-FFF2-40B4-BE49-F238E27FC236}">
                <a16:creationId xmlns:a16="http://schemas.microsoft.com/office/drawing/2014/main" id="{799145B4-A11C-C3DF-BA47-3700F47BF4ED}"/>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artisticBlur radius="56"/>
                    </a14:imgEffect>
                  </a14:imgLayer>
                </a14:imgProps>
              </a:ext>
              <a:ext uri="{28A0092B-C50C-407E-A947-70E740481C1C}">
                <a14:useLocalDpi xmlns:a14="http://schemas.microsoft.com/office/drawing/2010/main"/>
              </a:ext>
            </a:extLst>
          </a:blip>
          <a:srcRect l="3677" t="41133" r="34559" b="20191"/>
          <a:stretch/>
        </p:blipFill>
        <p:spPr>
          <a:xfrm>
            <a:off x="416983" y="412140"/>
            <a:ext cx="7005320" cy="542759"/>
          </a:xfrm>
          <a:prstGeom prst="roundRect">
            <a:avLst>
              <a:gd name="adj" fmla="val 16667"/>
            </a:avLst>
          </a:prstGeom>
          <a:ln>
            <a:noFill/>
          </a:ln>
          <a:effectLst>
            <a:softEdge rad="0"/>
          </a:effectLst>
          <a:scene3d>
            <a:camera prst="orthographicFront"/>
            <a:lightRig rig="contrasting" dir="t">
              <a:rot lat="0" lon="0" rev="4200000"/>
            </a:lightRig>
          </a:scene3d>
          <a:sp3d prstMaterial="plastic">
            <a:bevelT w="0" h="0" prst="relaxedInset"/>
            <a:contourClr>
              <a:srgbClr val="969696"/>
            </a:contourClr>
          </a:sp3d>
        </p:spPr>
      </p:pic>
      <p:sp>
        <p:nvSpPr>
          <p:cNvPr id="4" name="Rectangle: Rounded Corners 3">
            <a:extLst>
              <a:ext uri="{FF2B5EF4-FFF2-40B4-BE49-F238E27FC236}">
                <a16:creationId xmlns:a16="http://schemas.microsoft.com/office/drawing/2014/main" id="{6CFC3848-31B0-12FC-5D3C-1FC94FD228E5}"/>
              </a:ext>
            </a:extLst>
          </p:cNvPr>
          <p:cNvSpPr/>
          <p:nvPr userDrawn="1"/>
        </p:nvSpPr>
        <p:spPr>
          <a:xfrm>
            <a:off x="416983" y="412140"/>
            <a:ext cx="7005320" cy="542759"/>
          </a:xfrm>
          <a:prstGeom prst="roundRect">
            <a:avLst/>
          </a:prstGeom>
          <a:gradFill flip="none" rotWithShape="1">
            <a:gsLst>
              <a:gs pos="89000">
                <a:schemeClr val="bg1">
                  <a:alpha val="21000"/>
                </a:schemeClr>
              </a:gs>
              <a:gs pos="100000">
                <a:schemeClr val="bg1">
                  <a:alpha val="58000"/>
                </a:scheme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Rectangle: Rounded Corners 12">
            <a:extLst>
              <a:ext uri="{FF2B5EF4-FFF2-40B4-BE49-F238E27FC236}">
                <a16:creationId xmlns:a16="http://schemas.microsoft.com/office/drawing/2014/main" id="{57DF3D89-1F38-68AF-6810-97AA81AC8C89}"/>
              </a:ext>
            </a:extLst>
          </p:cNvPr>
          <p:cNvSpPr/>
          <p:nvPr userDrawn="1"/>
        </p:nvSpPr>
        <p:spPr>
          <a:xfrm>
            <a:off x="795295" y="744633"/>
            <a:ext cx="6199601" cy="12781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magnify" title="Icon of a magnifying glass">
            <a:extLst>
              <a:ext uri="{FF2B5EF4-FFF2-40B4-BE49-F238E27FC236}">
                <a16:creationId xmlns:a16="http://schemas.microsoft.com/office/drawing/2014/main" id="{B5E74FB4-99CE-B56C-F3BE-9224CCF064E1}"/>
              </a:ext>
            </a:extLst>
          </p:cNvPr>
          <p:cNvSpPr>
            <a:spLocks noChangeAspect="1" noEditPoints="1"/>
          </p:cNvSpPr>
          <p:nvPr userDrawn="1"/>
        </p:nvSpPr>
        <p:spPr bwMode="auto">
          <a:xfrm flipH="1">
            <a:off x="6508769" y="778957"/>
            <a:ext cx="252956" cy="5457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16" name="Title 15">
            <a:extLst>
              <a:ext uri="{FF2B5EF4-FFF2-40B4-BE49-F238E27FC236}">
                <a16:creationId xmlns:a16="http://schemas.microsoft.com/office/drawing/2014/main" id="{1AB79229-7EF8-8D54-ED6D-2A2E11C74F94}"/>
              </a:ext>
            </a:extLst>
          </p:cNvPr>
          <p:cNvSpPr>
            <a:spLocks noGrp="1"/>
          </p:cNvSpPr>
          <p:nvPr>
            <p:ph type="title"/>
          </p:nvPr>
        </p:nvSpPr>
        <p:spPr>
          <a:xfrm>
            <a:off x="748946" y="578170"/>
            <a:ext cx="6306873" cy="161609"/>
          </a:xfrm>
        </p:spPr>
        <p:txBody>
          <a:bodyPr/>
          <a:lstStyle>
            <a:lvl1pPr>
              <a:defRPr>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4" name="Text Placeholder 23">
            <a:extLst>
              <a:ext uri="{FF2B5EF4-FFF2-40B4-BE49-F238E27FC236}">
                <a16:creationId xmlns:a16="http://schemas.microsoft.com/office/drawing/2014/main" id="{44FD65AF-CF48-C43D-0B1B-B1AD516E4D77}"/>
              </a:ext>
            </a:extLst>
          </p:cNvPr>
          <p:cNvSpPr>
            <a:spLocks noGrp="1"/>
          </p:cNvSpPr>
          <p:nvPr>
            <p:ph type="body" sz="quarter" idx="10"/>
          </p:nvPr>
        </p:nvSpPr>
        <p:spPr>
          <a:xfrm>
            <a:off x="805076" y="764988"/>
            <a:ext cx="5600607" cy="82066"/>
          </a:xfrm>
        </p:spPr>
        <p:txBody>
          <a:bodyPr/>
          <a:lstStyle>
            <a:lvl1pPr marL="0" indent="0">
              <a:buNone/>
              <a:defRPr/>
            </a:lvl1pPr>
          </a:lstStyle>
          <a:p>
            <a:pPr lvl="0"/>
            <a:r>
              <a:rPr lang="en-US"/>
              <a:t>Click to edit Master text styles</a:t>
            </a:r>
          </a:p>
        </p:txBody>
      </p:sp>
      <p:grpSp>
        <p:nvGrpSpPr>
          <p:cNvPr id="31" name="Group 30">
            <a:extLst>
              <a:ext uri="{FF2B5EF4-FFF2-40B4-BE49-F238E27FC236}">
                <a16:creationId xmlns:a16="http://schemas.microsoft.com/office/drawing/2014/main" id="{F9844A26-1988-5CF0-0512-FD5DB0A10493}"/>
              </a:ext>
            </a:extLst>
          </p:cNvPr>
          <p:cNvGrpSpPr/>
          <p:nvPr userDrawn="1"/>
        </p:nvGrpSpPr>
        <p:grpSpPr>
          <a:xfrm>
            <a:off x="410728" y="125003"/>
            <a:ext cx="1271800" cy="59815"/>
            <a:chOff x="508000" y="692322"/>
            <a:chExt cx="1742534" cy="372580"/>
          </a:xfrm>
        </p:grpSpPr>
        <p:pic>
          <p:nvPicPr>
            <p:cNvPr id="9" name="MS logo gray - EMF" descr="Microsoft logo, gray text version">
              <a:extLst>
                <a:ext uri="{FF2B5EF4-FFF2-40B4-BE49-F238E27FC236}">
                  <a16:creationId xmlns:a16="http://schemas.microsoft.com/office/drawing/2014/main" id="{9F910978-B2E2-A761-DB69-56257446170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30" name="Freeform: Shape 29">
              <a:extLst>
                <a:ext uri="{FF2B5EF4-FFF2-40B4-BE49-F238E27FC236}">
                  <a16:creationId xmlns:a16="http://schemas.microsoft.com/office/drawing/2014/main" id="{71A4613D-97FC-C7D4-40A9-576E9C03D440}"/>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grpSp>
      <p:sp>
        <p:nvSpPr>
          <p:cNvPr id="34" name="Freeform: Shape 33">
            <a:extLst>
              <a:ext uri="{FF2B5EF4-FFF2-40B4-BE49-F238E27FC236}">
                <a16:creationId xmlns:a16="http://schemas.microsoft.com/office/drawing/2014/main" id="{F93F6363-616A-CDD2-CAE0-DBC4E69EE419}"/>
              </a:ext>
            </a:extLst>
          </p:cNvPr>
          <p:cNvSpPr/>
          <p:nvPr userDrawn="1"/>
        </p:nvSpPr>
        <p:spPr>
          <a:xfrm>
            <a:off x="1350837" y="499827"/>
            <a:ext cx="2582291" cy="55700"/>
          </a:xfrm>
          <a:custGeom>
            <a:avLst/>
            <a:gdLst/>
            <a:ahLst/>
            <a:cxnLst/>
            <a:rect l="l" t="t" r="r" b="b"/>
            <a:pathLst>
              <a:path w="3145938" h="308493">
                <a:moveTo>
                  <a:pt x="1730876" y="125853"/>
                </a:moveTo>
                <a:cubicBezTo>
                  <a:pt x="1724737" y="125853"/>
                  <a:pt x="1719339" y="126953"/>
                  <a:pt x="1714684" y="129153"/>
                </a:cubicBezTo>
                <a:cubicBezTo>
                  <a:pt x="1710028" y="131352"/>
                  <a:pt x="1706114" y="134243"/>
                  <a:pt x="1702943" y="137824"/>
                </a:cubicBezTo>
                <a:cubicBezTo>
                  <a:pt x="1699771" y="141405"/>
                  <a:pt x="1697392" y="145498"/>
                  <a:pt x="1695806" y="150102"/>
                </a:cubicBezTo>
                <a:cubicBezTo>
                  <a:pt x="1694220" y="154707"/>
                  <a:pt x="1693427" y="159413"/>
                  <a:pt x="1693427" y="164222"/>
                </a:cubicBezTo>
                <a:cubicBezTo>
                  <a:pt x="1693427" y="169441"/>
                  <a:pt x="1694169" y="174787"/>
                  <a:pt x="1695652" y="180261"/>
                </a:cubicBezTo>
                <a:cubicBezTo>
                  <a:pt x="1697136" y="185735"/>
                  <a:pt x="1699413" y="190723"/>
                  <a:pt x="1702482" y="195225"/>
                </a:cubicBezTo>
                <a:cubicBezTo>
                  <a:pt x="1705552" y="199727"/>
                  <a:pt x="1709465" y="203436"/>
                  <a:pt x="1714223" y="206352"/>
                </a:cubicBezTo>
                <a:cubicBezTo>
                  <a:pt x="1718981" y="209269"/>
                  <a:pt x="1724634" y="210727"/>
                  <a:pt x="1731183" y="210727"/>
                </a:cubicBezTo>
                <a:cubicBezTo>
                  <a:pt x="1737015" y="210727"/>
                  <a:pt x="1742182" y="209652"/>
                  <a:pt x="1746684" y="207504"/>
                </a:cubicBezTo>
                <a:cubicBezTo>
                  <a:pt x="1751186" y="205355"/>
                  <a:pt x="1754946" y="202388"/>
                  <a:pt x="1757965" y="198602"/>
                </a:cubicBezTo>
                <a:cubicBezTo>
                  <a:pt x="1760983" y="194816"/>
                  <a:pt x="1763285" y="190339"/>
                  <a:pt x="1764871" y="185172"/>
                </a:cubicBezTo>
                <a:cubicBezTo>
                  <a:pt x="1766457" y="180005"/>
                  <a:pt x="1767250" y="174403"/>
                  <a:pt x="1767250" y="168366"/>
                </a:cubicBezTo>
                <a:cubicBezTo>
                  <a:pt x="1767250" y="162023"/>
                  <a:pt x="1766508" y="156242"/>
                  <a:pt x="1765025" y="151023"/>
                </a:cubicBezTo>
                <a:cubicBezTo>
                  <a:pt x="1763541" y="145805"/>
                  <a:pt x="1761290" y="141329"/>
                  <a:pt x="1758272" y="137594"/>
                </a:cubicBezTo>
                <a:cubicBezTo>
                  <a:pt x="1755253" y="133859"/>
                  <a:pt x="1751468" y="130969"/>
                  <a:pt x="1746914" y="128922"/>
                </a:cubicBezTo>
                <a:cubicBezTo>
                  <a:pt x="1742361" y="126876"/>
                  <a:pt x="1737015" y="125853"/>
                  <a:pt x="1730876" y="125853"/>
                </a:cubicBezTo>
                <a:close/>
                <a:moveTo>
                  <a:pt x="2943927" y="103752"/>
                </a:moveTo>
                <a:cubicBezTo>
                  <a:pt x="2930012" y="103752"/>
                  <a:pt x="2919012" y="108612"/>
                  <a:pt x="2910929" y="118332"/>
                </a:cubicBezTo>
                <a:cubicBezTo>
                  <a:pt x="2902846" y="128053"/>
                  <a:pt x="2898804" y="141456"/>
                  <a:pt x="2898804" y="158544"/>
                </a:cubicBezTo>
                <a:cubicBezTo>
                  <a:pt x="2898804" y="175017"/>
                  <a:pt x="2902897" y="187986"/>
                  <a:pt x="2911083" y="197451"/>
                </a:cubicBezTo>
                <a:cubicBezTo>
                  <a:pt x="2919268" y="206915"/>
                  <a:pt x="2930216" y="211647"/>
                  <a:pt x="2943927" y="211647"/>
                </a:cubicBezTo>
                <a:cubicBezTo>
                  <a:pt x="2957945" y="211647"/>
                  <a:pt x="2968714" y="206992"/>
                  <a:pt x="2976235" y="197681"/>
                </a:cubicBezTo>
                <a:cubicBezTo>
                  <a:pt x="2983755" y="188370"/>
                  <a:pt x="2987515" y="175119"/>
                  <a:pt x="2987515" y="157930"/>
                </a:cubicBezTo>
                <a:cubicBezTo>
                  <a:pt x="2987515" y="140638"/>
                  <a:pt x="2983755" y="127285"/>
                  <a:pt x="2976235" y="117872"/>
                </a:cubicBezTo>
                <a:cubicBezTo>
                  <a:pt x="2968714" y="108458"/>
                  <a:pt x="2957945" y="103752"/>
                  <a:pt x="2943927" y="103752"/>
                </a:cubicBezTo>
                <a:close/>
                <a:moveTo>
                  <a:pt x="2588116" y="103752"/>
                </a:moveTo>
                <a:cubicBezTo>
                  <a:pt x="2575429" y="103752"/>
                  <a:pt x="2565222" y="108254"/>
                  <a:pt x="2557497" y="117258"/>
                </a:cubicBezTo>
                <a:cubicBezTo>
                  <a:pt x="2549772" y="126262"/>
                  <a:pt x="2545910" y="137517"/>
                  <a:pt x="2545910" y="151023"/>
                </a:cubicBezTo>
                <a:lnTo>
                  <a:pt x="2545910" y="170515"/>
                </a:lnTo>
                <a:cubicBezTo>
                  <a:pt x="2545910" y="181975"/>
                  <a:pt x="2549568" y="191695"/>
                  <a:pt x="2556883" y="199676"/>
                </a:cubicBezTo>
                <a:cubicBezTo>
                  <a:pt x="2564199" y="207657"/>
                  <a:pt x="2573485" y="211647"/>
                  <a:pt x="2584740" y="211647"/>
                </a:cubicBezTo>
                <a:cubicBezTo>
                  <a:pt x="2597939" y="211647"/>
                  <a:pt x="2608299" y="206506"/>
                  <a:pt x="2615819" y="196223"/>
                </a:cubicBezTo>
                <a:cubicBezTo>
                  <a:pt x="2623340" y="185940"/>
                  <a:pt x="2627100" y="171589"/>
                  <a:pt x="2627100" y="153172"/>
                </a:cubicBezTo>
                <a:cubicBezTo>
                  <a:pt x="2627100" y="137722"/>
                  <a:pt x="2623596" y="125623"/>
                  <a:pt x="2616587" y="116874"/>
                </a:cubicBezTo>
                <a:cubicBezTo>
                  <a:pt x="2609578" y="108126"/>
                  <a:pt x="2600088" y="103752"/>
                  <a:pt x="2588116" y="103752"/>
                </a:cubicBezTo>
                <a:close/>
                <a:moveTo>
                  <a:pt x="2391477" y="103752"/>
                </a:moveTo>
                <a:cubicBezTo>
                  <a:pt x="2377562" y="103752"/>
                  <a:pt x="2366562" y="108612"/>
                  <a:pt x="2358479" y="118332"/>
                </a:cubicBezTo>
                <a:cubicBezTo>
                  <a:pt x="2350396" y="128053"/>
                  <a:pt x="2346354" y="141456"/>
                  <a:pt x="2346354" y="158544"/>
                </a:cubicBezTo>
                <a:cubicBezTo>
                  <a:pt x="2346354" y="175017"/>
                  <a:pt x="2350447" y="187986"/>
                  <a:pt x="2358633" y="197451"/>
                </a:cubicBezTo>
                <a:cubicBezTo>
                  <a:pt x="2366818" y="206915"/>
                  <a:pt x="2377766" y="211647"/>
                  <a:pt x="2391477" y="211647"/>
                </a:cubicBezTo>
                <a:cubicBezTo>
                  <a:pt x="2405495" y="211647"/>
                  <a:pt x="2416264" y="206992"/>
                  <a:pt x="2423785" y="197681"/>
                </a:cubicBezTo>
                <a:cubicBezTo>
                  <a:pt x="2431305" y="188370"/>
                  <a:pt x="2435065" y="175119"/>
                  <a:pt x="2435065" y="157930"/>
                </a:cubicBezTo>
                <a:cubicBezTo>
                  <a:pt x="2435065" y="140638"/>
                  <a:pt x="2431305" y="127285"/>
                  <a:pt x="2423785" y="117872"/>
                </a:cubicBezTo>
                <a:cubicBezTo>
                  <a:pt x="2416264" y="108458"/>
                  <a:pt x="2405495" y="103752"/>
                  <a:pt x="2391477" y="103752"/>
                </a:cubicBezTo>
                <a:close/>
                <a:moveTo>
                  <a:pt x="1038927" y="103752"/>
                </a:moveTo>
                <a:cubicBezTo>
                  <a:pt x="1025012" y="103752"/>
                  <a:pt x="1014013" y="108612"/>
                  <a:pt x="1005929" y="118332"/>
                </a:cubicBezTo>
                <a:cubicBezTo>
                  <a:pt x="997846" y="128053"/>
                  <a:pt x="993804" y="141456"/>
                  <a:pt x="993804" y="158544"/>
                </a:cubicBezTo>
                <a:cubicBezTo>
                  <a:pt x="993804" y="175017"/>
                  <a:pt x="997897" y="187986"/>
                  <a:pt x="1006083" y="197451"/>
                </a:cubicBezTo>
                <a:cubicBezTo>
                  <a:pt x="1014268" y="206915"/>
                  <a:pt x="1025217" y="211647"/>
                  <a:pt x="1038927" y="211647"/>
                </a:cubicBezTo>
                <a:cubicBezTo>
                  <a:pt x="1052945" y="211647"/>
                  <a:pt x="1063714" y="206992"/>
                  <a:pt x="1071235" y="197681"/>
                </a:cubicBezTo>
                <a:cubicBezTo>
                  <a:pt x="1078755" y="188370"/>
                  <a:pt x="1082515" y="175119"/>
                  <a:pt x="1082515" y="157930"/>
                </a:cubicBezTo>
                <a:cubicBezTo>
                  <a:pt x="1082515" y="140638"/>
                  <a:pt x="1078755" y="127285"/>
                  <a:pt x="1071235" y="117872"/>
                </a:cubicBezTo>
                <a:cubicBezTo>
                  <a:pt x="1063714" y="108458"/>
                  <a:pt x="1052945" y="103752"/>
                  <a:pt x="1038927" y="103752"/>
                </a:cubicBezTo>
                <a:close/>
                <a:moveTo>
                  <a:pt x="715077" y="103752"/>
                </a:moveTo>
                <a:cubicBezTo>
                  <a:pt x="701162" y="103752"/>
                  <a:pt x="690162" y="108612"/>
                  <a:pt x="682079" y="118332"/>
                </a:cubicBezTo>
                <a:cubicBezTo>
                  <a:pt x="673996" y="128053"/>
                  <a:pt x="669954" y="141456"/>
                  <a:pt x="669954" y="158544"/>
                </a:cubicBezTo>
                <a:cubicBezTo>
                  <a:pt x="669954" y="175017"/>
                  <a:pt x="674047" y="187986"/>
                  <a:pt x="682233" y="197451"/>
                </a:cubicBezTo>
                <a:cubicBezTo>
                  <a:pt x="690418" y="206915"/>
                  <a:pt x="701366" y="211647"/>
                  <a:pt x="715077" y="211647"/>
                </a:cubicBezTo>
                <a:cubicBezTo>
                  <a:pt x="729095" y="211647"/>
                  <a:pt x="739864" y="206992"/>
                  <a:pt x="747385" y="197681"/>
                </a:cubicBezTo>
                <a:cubicBezTo>
                  <a:pt x="754905" y="188370"/>
                  <a:pt x="758665" y="175119"/>
                  <a:pt x="758665" y="157930"/>
                </a:cubicBezTo>
                <a:cubicBezTo>
                  <a:pt x="758665" y="140638"/>
                  <a:pt x="754905" y="127285"/>
                  <a:pt x="747385" y="117872"/>
                </a:cubicBezTo>
                <a:cubicBezTo>
                  <a:pt x="739864" y="108458"/>
                  <a:pt x="729095" y="103752"/>
                  <a:pt x="715077" y="103752"/>
                </a:cubicBezTo>
                <a:close/>
                <a:moveTo>
                  <a:pt x="2701110" y="79042"/>
                </a:moveTo>
                <a:lnTo>
                  <a:pt x="2736717" y="79042"/>
                </a:lnTo>
                <a:lnTo>
                  <a:pt x="2736717" y="236204"/>
                </a:lnTo>
                <a:lnTo>
                  <a:pt x="2701110" y="236204"/>
                </a:lnTo>
                <a:close/>
                <a:moveTo>
                  <a:pt x="291284" y="79042"/>
                </a:moveTo>
                <a:lnTo>
                  <a:pt x="326892" y="79042"/>
                </a:lnTo>
                <a:lnTo>
                  <a:pt x="326892" y="236204"/>
                </a:lnTo>
                <a:lnTo>
                  <a:pt x="291284" y="236204"/>
                </a:lnTo>
                <a:close/>
                <a:moveTo>
                  <a:pt x="605842" y="76279"/>
                </a:moveTo>
                <a:cubicBezTo>
                  <a:pt x="612288" y="76279"/>
                  <a:pt x="617200" y="77251"/>
                  <a:pt x="620576" y="79195"/>
                </a:cubicBezTo>
                <a:lnTo>
                  <a:pt x="620576" y="112961"/>
                </a:lnTo>
                <a:cubicBezTo>
                  <a:pt x="616279" y="109584"/>
                  <a:pt x="610088" y="107896"/>
                  <a:pt x="602005" y="107896"/>
                </a:cubicBezTo>
                <a:cubicBezTo>
                  <a:pt x="591466" y="107896"/>
                  <a:pt x="582667" y="112654"/>
                  <a:pt x="575607" y="122169"/>
                </a:cubicBezTo>
                <a:cubicBezTo>
                  <a:pt x="568547" y="131685"/>
                  <a:pt x="565017" y="144628"/>
                  <a:pt x="565017" y="160999"/>
                </a:cubicBezTo>
                <a:lnTo>
                  <a:pt x="565017" y="236204"/>
                </a:lnTo>
                <a:lnTo>
                  <a:pt x="529410" y="236204"/>
                </a:lnTo>
                <a:lnTo>
                  <a:pt x="529410" y="79042"/>
                </a:lnTo>
                <a:lnTo>
                  <a:pt x="565017" y="79042"/>
                </a:lnTo>
                <a:lnTo>
                  <a:pt x="565017" y="111426"/>
                </a:lnTo>
                <a:lnTo>
                  <a:pt x="565631" y="111426"/>
                </a:lnTo>
                <a:cubicBezTo>
                  <a:pt x="569109" y="100375"/>
                  <a:pt x="574456" y="91755"/>
                  <a:pt x="581669" y="85564"/>
                </a:cubicBezTo>
                <a:cubicBezTo>
                  <a:pt x="588883" y="79374"/>
                  <a:pt x="596940" y="76279"/>
                  <a:pt x="605842" y="76279"/>
                </a:cubicBezTo>
                <a:close/>
                <a:moveTo>
                  <a:pt x="2946076" y="75358"/>
                </a:moveTo>
                <a:cubicBezTo>
                  <a:pt x="2970633" y="75358"/>
                  <a:pt x="2989766" y="82572"/>
                  <a:pt x="3003477" y="96999"/>
                </a:cubicBezTo>
                <a:cubicBezTo>
                  <a:pt x="3017188" y="111426"/>
                  <a:pt x="3024043" y="131429"/>
                  <a:pt x="3024043" y="157009"/>
                </a:cubicBezTo>
                <a:cubicBezTo>
                  <a:pt x="3024043" y="182077"/>
                  <a:pt x="3016651" y="202157"/>
                  <a:pt x="3001866" y="217249"/>
                </a:cubicBezTo>
                <a:cubicBezTo>
                  <a:pt x="2987080" y="232342"/>
                  <a:pt x="2967205" y="239888"/>
                  <a:pt x="2942239" y="239888"/>
                </a:cubicBezTo>
                <a:cubicBezTo>
                  <a:pt x="2917989" y="239888"/>
                  <a:pt x="2898625" y="232546"/>
                  <a:pt x="2884147" y="217863"/>
                </a:cubicBezTo>
                <a:cubicBezTo>
                  <a:pt x="2869669" y="203181"/>
                  <a:pt x="2862430" y="183714"/>
                  <a:pt x="2862430" y="159465"/>
                </a:cubicBezTo>
                <a:cubicBezTo>
                  <a:pt x="2862430" y="133066"/>
                  <a:pt x="2869976" y="112449"/>
                  <a:pt x="2885068" y="97613"/>
                </a:cubicBezTo>
                <a:cubicBezTo>
                  <a:pt x="2900160" y="82776"/>
                  <a:pt x="2920496" y="75358"/>
                  <a:pt x="2946076" y="75358"/>
                </a:cubicBezTo>
                <a:close/>
                <a:moveTo>
                  <a:pt x="2600241" y="75358"/>
                </a:moveTo>
                <a:cubicBezTo>
                  <a:pt x="2620194" y="75358"/>
                  <a:pt x="2635746" y="82367"/>
                  <a:pt x="2646899" y="96385"/>
                </a:cubicBezTo>
                <a:cubicBezTo>
                  <a:pt x="2658052" y="110403"/>
                  <a:pt x="2663628" y="129229"/>
                  <a:pt x="2663628" y="152865"/>
                </a:cubicBezTo>
                <a:cubicBezTo>
                  <a:pt x="2663628" y="179059"/>
                  <a:pt x="2657335" y="200034"/>
                  <a:pt x="2644750" y="215791"/>
                </a:cubicBezTo>
                <a:cubicBezTo>
                  <a:pt x="2632165" y="231549"/>
                  <a:pt x="2614975" y="239427"/>
                  <a:pt x="2593181" y="239427"/>
                </a:cubicBezTo>
                <a:cubicBezTo>
                  <a:pt x="2573127" y="239427"/>
                  <a:pt x="2557676" y="230628"/>
                  <a:pt x="2546831" y="213029"/>
                </a:cubicBezTo>
                <a:lnTo>
                  <a:pt x="2546217" y="213029"/>
                </a:lnTo>
                <a:lnTo>
                  <a:pt x="2546217" y="308493"/>
                </a:lnTo>
                <a:lnTo>
                  <a:pt x="2510610" y="308493"/>
                </a:lnTo>
                <a:lnTo>
                  <a:pt x="2510610" y="79042"/>
                </a:lnTo>
                <a:lnTo>
                  <a:pt x="2546217" y="79042"/>
                </a:lnTo>
                <a:lnTo>
                  <a:pt x="2546217" y="106668"/>
                </a:lnTo>
                <a:lnTo>
                  <a:pt x="2546831" y="106668"/>
                </a:lnTo>
                <a:cubicBezTo>
                  <a:pt x="2559007" y="85795"/>
                  <a:pt x="2576810" y="75358"/>
                  <a:pt x="2600241" y="75358"/>
                </a:cubicBezTo>
                <a:close/>
                <a:moveTo>
                  <a:pt x="2393626" y="75358"/>
                </a:moveTo>
                <a:cubicBezTo>
                  <a:pt x="2418183" y="75358"/>
                  <a:pt x="2437316" y="82572"/>
                  <a:pt x="2451027" y="96999"/>
                </a:cubicBezTo>
                <a:cubicBezTo>
                  <a:pt x="2464738" y="111426"/>
                  <a:pt x="2471593" y="131429"/>
                  <a:pt x="2471593" y="157009"/>
                </a:cubicBezTo>
                <a:cubicBezTo>
                  <a:pt x="2471593" y="182077"/>
                  <a:pt x="2464201" y="202157"/>
                  <a:pt x="2449416" y="217249"/>
                </a:cubicBezTo>
                <a:cubicBezTo>
                  <a:pt x="2434630" y="232342"/>
                  <a:pt x="2414755" y="239888"/>
                  <a:pt x="2389789" y="239888"/>
                </a:cubicBezTo>
                <a:cubicBezTo>
                  <a:pt x="2365539" y="239888"/>
                  <a:pt x="2346175" y="232546"/>
                  <a:pt x="2331697" y="217863"/>
                </a:cubicBezTo>
                <a:cubicBezTo>
                  <a:pt x="2317219" y="203181"/>
                  <a:pt x="2309980" y="183714"/>
                  <a:pt x="2309980" y="159465"/>
                </a:cubicBezTo>
                <a:cubicBezTo>
                  <a:pt x="2309980" y="133066"/>
                  <a:pt x="2317526" y="112449"/>
                  <a:pt x="2332618" y="97613"/>
                </a:cubicBezTo>
                <a:cubicBezTo>
                  <a:pt x="2347710" y="82776"/>
                  <a:pt x="2368046" y="75358"/>
                  <a:pt x="2393626" y="75358"/>
                </a:cubicBezTo>
                <a:close/>
                <a:moveTo>
                  <a:pt x="1041076" y="75358"/>
                </a:moveTo>
                <a:cubicBezTo>
                  <a:pt x="1065633" y="75358"/>
                  <a:pt x="1084766" y="82572"/>
                  <a:pt x="1098477" y="96999"/>
                </a:cubicBezTo>
                <a:cubicBezTo>
                  <a:pt x="1112188" y="111426"/>
                  <a:pt x="1119043" y="131429"/>
                  <a:pt x="1119043" y="157009"/>
                </a:cubicBezTo>
                <a:cubicBezTo>
                  <a:pt x="1119043" y="182077"/>
                  <a:pt x="1111651" y="202157"/>
                  <a:pt x="1096866" y="217249"/>
                </a:cubicBezTo>
                <a:cubicBezTo>
                  <a:pt x="1082080" y="232342"/>
                  <a:pt x="1062205" y="239888"/>
                  <a:pt x="1037239" y="239888"/>
                </a:cubicBezTo>
                <a:cubicBezTo>
                  <a:pt x="1012989" y="239888"/>
                  <a:pt x="993625" y="232546"/>
                  <a:pt x="979147" y="217863"/>
                </a:cubicBezTo>
                <a:cubicBezTo>
                  <a:pt x="964669" y="203181"/>
                  <a:pt x="957430" y="183714"/>
                  <a:pt x="957430" y="159465"/>
                </a:cubicBezTo>
                <a:cubicBezTo>
                  <a:pt x="957430" y="133066"/>
                  <a:pt x="964976" y="112449"/>
                  <a:pt x="980068" y="97613"/>
                </a:cubicBezTo>
                <a:cubicBezTo>
                  <a:pt x="995160" y="82776"/>
                  <a:pt x="1015496" y="75358"/>
                  <a:pt x="1041076" y="75358"/>
                </a:cubicBezTo>
                <a:close/>
                <a:moveTo>
                  <a:pt x="888695" y="75358"/>
                </a:moveTo>
                <a:cubicBezTo>
                  <a:pt x="903224" y="75358"/>
                  <a:pt x="916218" y="77558"/>
                  <a:pt x="927678" y="81958"/>
                </a:cubicBezTo>
                <a:lnTo>
                  <a:pt x="927678" y="113114"/>
                </a:lnTo>
                <a:cubicBezTo>
                  <a:pt x="916628" y="105542"/>
                  <a:pt x="903940" y="101757"/>
                  <a:pt x="889615" y="101757"/>
                </a:cubicBezTo>
                <a:cubicBezTo>
                  <a:pt x="885113" y="101757"/>
                  <a:pt x="881046" y="102217"/>
                  <a:pt x="877414" y="103138"/>
                </a:cubicBezTo>
                <a:cubicBezTo>
                  <a:pt x="873781" y="104059"/>
                  <a:pt x="870686" y="105338"/>
                  <a:pt x="868128" y="106975"/>
                </a:cubicBezTo>
                <a:cubicBezTo>
                  <a:pt x="865570" y="108612"/>
                  <a:pt x="863575" y="110582"/>
                  <a:pt x="862143" y="112884"/>
                </a:cubicBezTo>
                <a:cubicBezTo>
                  <a:pt x="860710" y="115186"/>
                  <a:pt x="859994" y="117718"/>
                  <a:pt x="859994" y="120481"/>
                </a:cubicBezTo>
                <a:cubicBezTo>
                  <a:pt x="859994" y="123858"/>
                  <a:pt x="860710" y="126722"/>
                  <a:pt x="862143" y="129076"/>
                </a:cubicBezTo>
                <a:cubicBezTo>
                  <a:pt x="863575" y="131429"/>
                  <a:pt x="865698" y="133501"/>
                  <a:pt x="868512" y="135292"/>
                </a:cubicBezTo>
                <a:cubicBezTo>
                  <a:pt x="871326" y="137082"/>
                  <a:pt x="874702" y="138719"/>
                  <a:pt x="878642" y="140203"/>
                </a:cubicBezTo>
                <a:cubicBezTo>
                  <a:pt x="882581" y="141687"/>
                  <a:pt x="887109" y="143298"/>
                  <a:pt x="892225" y="145038"/>
                </a:cubicBezTo>
                <a:cubicBezTo>
                  <a:pt x="898978" y="147800"/>
                  <a:pt x="905040" y="150614"/>
                  <a:pt x="910412" y="153479"/>
                </a:cubicBezTo>
                <a:cubicBezTo>
                  <a:pt x="915784" y="156344"/>
                  <a:pt x="920362" y="159593"/>
                  <a:pt x="924148" y="163225"/>
                </a:cubicBezTo>
                <a:cubicBezTo>
                  <a:pt x="927934" y="166857"/>
                  <a:pt x="930850" y="171052"/>
                  <a:pt x="932897" y="175810"/>
                </a:cubicBezTo>
                <a:cubicBezTo>
                  <a:pt x="934943" y="180568"/>
                  <a:pt x="935966" y="186221"/>
                  <a:pt x="935966" y="192770"/>
                </a:cubicBezTo>
                <a:cubicBezTo>
                  <a:pt x="935966" y="200750"/>
                  <a:pt x="934124" y="207708"/>
                  <a:pt x="930441" y="213643"/>
                </a:cubicBezTo>
                <a:cubicBezTo>
                  <a:pt x="926757" y="219577"/>
                  <a:pt x="921846" y="224489"/>
                  <a:pt x="915707" y="228377"/>
                </a:cubicBezTo>
                <a:cubicBezTo>
                  <a:pt x="909568" y="232265"/>
                  <a:pt x="902482" y="235155"/>
                  <a:pt x="894450" y="237048"/>
                </a:cubicBezTo>
                <a:cubicBezTo>
                  <a:pt x="886418" y="238941"/>
                  <a:pt x="877951" y="239888"/>
                  <a:pt x="869049" y="239888"/>
                </a:cubicBezTo>
                <a:cubicBezTo>
                  <a:pt x="851860" y="239888"/>
                  <a:pt x="836972" y="237023"/>
                  <a:pt x="824387" y="231293"/>
                </a:cubicBezTo>
                <a:lnTo>
                  <a:pt x="824387" y="198295"/>
                </a:lnTo>
                <a:cubicBezTo>
                  <a:pt x="837688" y="208424"/>
                  <a:pt x="852371" y="213489"/>
                  <a:pt x="868435" y="213489"/>
                </a:cubicBezTo>
                <a:cubicBezTo>
                  <a:pt x="889922" y="213489"/>
                  <a:pt x="900666" y="207145"/>
                  <a:pt x="900666" y="194458"/>
                </a:cubicBezTo>
                <a:cubicBezTo>
                  <a:pt x="900666" y="190877"/>
                  <a:pt x="899745" y="187833"/>
                  <a:pt x="897903" y="185326"/>
                </a:cubicBezTo>
                <a:cubicBezTo>
                  <a:pt x="896062" y="182819"/>
                  <a:pt x="893580" y="180594"/>
                  <a:pt x="890460" y="178650"/>
                </a:cubicBezTo>
                <a:cubicBezTo>
                  <a:pt x="887339" y="176705"/>
                  <a:pt x="883655" y="174966"/>
                  <a:pt x="879409" y="173431"/>
                </a:cubicBezTo>
                <a:cubicBezTo>
                  <a:pt x="875163" y="171896"/>
                  <a:pt x="870431" y="170157"/>
                  <a:pt x="865212" y="168213"/>
                </a:cubicBezTo>
                <a:cubicBezTo>
                  <a:pt x="858766" y="165655"/>
                  <a:pt x="852960" y="162943"/>
                  <a:pt x="847792" y="160079"/>
                </a:cubicBezTo>
                <a:cubicBezTo>
                  <a:pt x="842625" y="157214"/>
                  <a:pt x="838328" y="153965"/>
                  <a:pt x="834900" y="150333"/>
                </a:cubicBezTo>
                <a:cubicBezTo>
                  <a:pt x="831473" y="146700"/>
                  <a:pt x="828889" y="142582"/>
                  <a:pt x="827150" y="137978"/>
                </a:cubicBezTo>
                <a:cubicBezTo>
                  <a:pt x="825410" y="133373"/>
                  <a:pt x="824540" y="128001"/>
                  <a:pt x="824540" y="121862"/>
                </a:cubicBezTo>
                <a:cubicBezTo>
                  <a:pt x="824540" y="114291"/>
                  <a:pt x="826331" y="107614"/>
                  <a:pt x="829912" y="101833"/>
                </a:cubicBezTo>
                <a:cubicBezTo>
                  <a:pt x="833493" y="96052"/>
                  <a:pt x="838302" y="91192"/>
                  <a:pt x="844339" y="87253"/>
                </a:cubicBezTo>
                <a:cubicBezTo>
                  <a:pt x="850376" y="83313"/>
                  <a:pt x="857231" y="80346"/>
                  <a:pt x="864905" y="78351"/>
                </a:cubicBezTo>
                <a:cubicBezTo>
                  <a:pt x="872579" y="76356"/>
                  <a:pt x="880509" y="75358"/>
                  <a:pt x="888695" y="75358"/>
                </a:cubicBezTo>
                <a:close/>
                <a:moveTo>
                  <a:pt x="717226" y="75358"/>
                </a:moveTo>
                <a:cubicBezTo>
                  <a:pt x="741783" y="75358"/>
                  <a:pt x="760916" y="82572"/>
                  <a:pt x="774627" y="96999"/>
                </a:cubicBezTo>
                <a:cubicBezTo>
                  <a:pt x="788338" y="111426"/>
                  <a:pt x="795193" y="131429"/>
                  <a:pt x="795193" y="157009"/>
                </a:cubicBezTo>
                <a:cubicBezTo>
                  <a:pt x="795193" y="182077"/>
                  <a:pt x="787801" y="202157"/>
                  <a:pt x="773016" y="217249"/>
                </a:cubicBezTo>
                <a:cubicBezTo>
                  <a:pt x="758230" y="232342"/>
                  <a:pt x="738355" y="239888"/>
                  <a:pt x="713389" y="239888"/>
                </a:cubicBezTo>
                <a:cubicBezTo>
                  <a:pt x="689139" y="239888"/>
                  <a:pt x="669775" y="232546"/>
                  <a:pt x="655297" y="217863"/>
                </a:cubicBezTo>
                <a:cubicBezTo>
                  <a:pt x="640819" y="203181"/>
                  <a:pt x="633580" y="183714"/>
                  <a:pt x="633580" y="159465"/>
                </a:cubicBezTo>
                <a:cubicBezTo>
                  <a:pt x="633580" y="133066"/>
                  <a:pt x="641126" y="112449"/>
                  <a:pt x="656218" y="97613"/>
                </a:cubicBezTo>
                <a:cubicBezTo>
                  <a:pt x="671310" y="82776"/>
                  <a:pt x="691646" y="75358"/>
                  <a:pt x="717226" y="75358"/>
                </a:cubicBezTo>
                <a:close/>
                <a:moveTo>
                  <a:pt x="451754" y="75358"/>
                </a:moveTo>
                <a:cubicBezTo>
                  <a:pt x="466078" y="75358"/>
                  <a:pt x="478715" y="77865"/>
                  <a:pt x="489663" y="82879"/>
                </a:cubicBezTo>
                <a:lnTo>
                  <a:pt x="489663" y="116030"/>
                </a:lnTo>
                <a:cubicBezTo>
                  <a:pt x="478715" y="107845"/>
                  <a:pt x="467051" y="103752"/>
                  <a:pt x="454670" y="103752"/>
                </a:cubicBezTo>
                <a:cubicBezTo>
                  <a:pt x="439629" y="103752"/>
                  <a:pt x="427299" y="108842"/>
                  <a:pt x="417681" y="119023"/>
                </a:cubicBezTo>
                <a:cubicBezTo>
                  <a:pt x="408063" y="129204"/>
                  <a:pt x="403254" y="142531"/>
                  <a:pt x="403254" y="159004"/>
                </a:cubicBezTo>
                <a:cubicBezTo>
                  <a:pt x="403254" y="175273"/>
                  <a:pt x="407782" y="188114"/>
                  <a:pt x="416837" y="197527"/>
                </a:cubicBezTo>
                <a:cubicBezTo>
                  <a:pt x="425893" y="206941"/>
                  <a:pt x="438043" y="211647"/>
                  <a:pt x="453289" y="211647"/>
                </a:cubicBezTo>
                <a:cubicBezTo>
                  <a:pt x="466078" y="211647"/>
                  <a:pt x="478152" y="207094"/>
                  <a:pt x="489510" y="197988"/>
                </a:cubicBezTo>
                <a:lnTo>
                  <a:pt x="489510" y="228991"/>
                </a:lnTo>
                <a:cubicBezTo>
                  <a:pt x="476924" y="236255"/>
                  <a:pt x="462037" y="239888"/>
                  <a:pt x="444847" y="239888"/>
                </a:cubicBezTo>
                <a:cubicBezTo>
                  <a:pt x="421518" y="239888"/>
                  <a:pt x="402692" y="232597"/>
                  <a:pt x="388367" y="218017"/>
                </a:cubicBezTo>
                <a:cubicBezTo>
                  <a:pt x="374042" y="203436"/>
                  <a:pt x="366880" y="184533"/>
                  <a:pt x="366880" y="161306"/>
                </a:cubicBezTo>
                <a:cubicBezTo>
                  <a:pt x="366880" y="135420"/>
                  <a:pt x="374579" y="114623"/>
                  <a:pt x="389978" y="98917"/>
                </a:cubicBezTo>
                <a:cubicBezTo>
                  <a:pt x="405377" y="83211"/>
                  <a:pt x="425969" y="75358"/>
                  <a:pt x="451754" y="75358"/>
                </a:cubicBezTo>
                <a:close/>
                <a:moveTo>
                  <a:pt x="3108336" y="32537"/>
                </a:moveTo>
                <a:lnTo>
                  <a:pt x="3108336" y="79042"/>
                </a:lnTo>
                <a:lnTo>
                  <a:pt x="3145938" y="79042"/>
                </a:lnTo>
                <a:lnTo>
                  <a:pt x="3145938" y="106975"/>
                </a:lnTo>
                <a:lnTo>
                  <a:pt x="3108336" y="106975"/>
                </a:lnTo>
                <a:lnTo>
                  <a:pt x="3108336" y="185556"/>
                </a:lnTo>
                <a:cubicBezTo>
                  <a:pt x="3108336" y="194867"/>
                  <a:pt x="3110024" y="201518"/>
                  <a:pt x="3113401" y="205508"/>
                </a:cubicBezTo>
                <a:cubicBezTo>
                  <a:pt x="3116777" y="209499"/>
                  <a:pt x="3122405" y="211494"/>
                  <a:pt x="3130283" y="211494"/>
                </a:cubicBezTo>
                <a:cubicBezTo>
                  <a:pt x="3136320" y="211494"/>
                  <a:pt x="3141538" y="209755"/>
                  <a:pt x="3145938" y="206276"/>
                </a:cubicBezTo>
                <a:lnTo>
                  <a:pt x="3145938" y="234516"/>
                </a:lnTo>
                <a:cubicBezTo>
                  <a:pt x="3138980" y="237995"/>
                  <a:pt x="3129823" y="239734"/>
                  <a:pt x="3118465" y="239734"/>
                </a:cubicBezTo>
                <a:cubicBezTo>
                  <a:pt x="3087975" y="239734"/>
                  <a:pt x="3072729" y="225102"/>
                  <a:pt x="3072729" y="195839"/>
                </a:cubicBezTo>
                <a:lnTo>
                  <a:pt x="3072729" y="106975"/>
                </a:lnTo>
                <a:lnTo>
                  <a:pt x="3046484" y="106975"/>
                </a:lnTo>
                <a:lnTo>
                  <a:pt x="3046484" y="79042"/>
                </a:lnTo>
                <a:lnTo>
                  <a:pt x="3072729" y="79042"/>
                </a:lnTo>
                <a:lnTo>
                  <a:pt x="3072729" y="42667"/>
                </a:lnTo>
                <a:close/>
                <a:moveTo>
                  <a:pt x="1308111" y="32537"/>
                </a:moveTo>
                <a:lnTo>
                  <a:pt x="1308111" y="79042"/>
                </a:lnTo>
                <a:lnTo>
                  <a:pt x="1345713" y="79042"/>
                </a:lnTo>
                <a:lnTo>
                  <a:pt x="1345713" y="106975"/>
                </a:lnTo>
                <a:lnTo>
                  <a:pt x="1308111" y="106975"/>
                </a:lnTo>
                <a:lnTo>
                  <a:pt x="1308111" y="185556"/>
                </a:lnTo>
                <a:cubicBezTo>
                  <a:pt x="1308111" y="194867"/>
                  <a:pt x="1309799" y="201518"/>
                  <a:pt x="1313176" y="205508"/>
                </a:cubicBezTo>
                <a:cubicBezTo>
                  <a:pt x="1316552" y="209499"/>
                  <a:pt x="1322180" y="211494"/>
                  <a:pt x="1330058" y="211494"/>
                </a:cubicBezTo>
                <a:cubicBezTo>
                  <a:pt x="1336095" y="211494"/>
                  <a:pt x="1341314" y="209755"/>
                  <a:pt x="1345713" y="206276"/>
                </a:cubicBezTo>
                <a:lnTo>
                  <a:pt x="1345713" y="234516"/>
                </a:lnTo>
                <a:cubicBezTo>
                  <a:pt x="1338756" y="237995"/>
                  <a:pt x="1329598" y="239734"/>
                  <a:pt x="1318240" y="239734"/>
                </a:cubicBezTo>
                <a:cubicBezTo>
                  <a:pt x="1287749" y="239734"/>
                  <a:pt x="1272504" y="225102"/>
                  <a:pt x="1272504" y="195839"/>
                </a:cubicBezTo>
                <a:lnTo>
                  <a:pt x="1272504" y="106975"/>
                </a:lnTo>
                <a:lnTo>
                  <a:pt x="1246259" y="106975"/>
                </a:lnTo>
                <a:lnTo>
                  <a:pt x="1246259" y="79042"/>
                </a:lnTo>
                <a:lnTo>
                  <a:pt x="1272504" y="79042"/>
                </a:lnTo>
                <a:lnTo>
                  <a:pt x="1272504" y="42667"/>
                </a:lnTo>
                <a:close/>
                <a:moveTo>
                  <a:pt x="1846613" y="16115"/>
                </a:moveTo>
                <a:lnTo>
                  <a:pt x="1954969" y="16115"/>
                </a:lnTo>
                <a:lnTo>
                  <a:pt x="1954969" y="46504"/>
                </a:lnTo>
                <a:lnTo>
                  <a:pt x="1876234" y="46504"/>
                </a:lnTo>
                <a:lnTo>
                  <a:pt x="1872551" y="101603"/>
                </a:lnTo>
                <a:cubicBezTo>
                  <a:pt x="1879611" y="101194"/>
                  <a:pt x="1886006" y="100989"/>
                  <a:pt x="1891736" y="100989"/>
                </a:cubicBezTo>
                <a:cubicBezTo>
                  <a:pt x="1915065" y="100989"/>
                  <a:pt x="1933098" y="106975"/>
                  <a:pt x="1945837" y="118946"/>
                </a:cubicBezTo>
                <a:cubicBezTo>
                  <a:pt x="1958576" y="130918"/>
                  <a:pt x="1964945" y="147289"/>
                  <a:pt x="1964945" y="168059"/>
                </a:cubicBezTo>
                <a:cubicBezTo>
                  <a:pt x="1964945" y="189853"/>
                  <a:pt x="1957655" y="207325"/>
                  <a:pt x="1943074" y="220473"/>
                </a:cubicBezTo>
                <a:cubicBezTo>
                  <a:pt x="1928494" y="233621"/>
                  <a:pt x="1908465" y="240195"/>
                  <a:pt x="1882987" y="240195"/>
                </a:cubicBezTo>
                <a:cubicBezTo>
                  <a:pt x="1861500" y="240195"/>
                  <a:pt x="1845487" y="237176"/>
                  <a:pt x="1834948" y="231139"/>
                </a:cubicBezTo>
                <a:lnTo>
                  <a:pt x="1834948" y="196914"/>
                </a:lnTo>
                <a:cubicBezTo>
                  <a:pt x="1849376" y="206634"/>
                  <a:pt x="1864007" y="211494"/>
                  <a:pt x="1878843" y="211494"/>
                </a:cubicBezTo>
                <a:cubicBezTo>
                  <a:pt x="1893782" y="211494"/>
                  <a:pt x="1905805" y="207683"/>
                  <a:pt x="1914911" y="200060"/>
                </a:cubicBezTo>
                <a:cubicBezTo>
                  <a:pt x="1924017" y="192437"/>
                  <a:pt x="1928571" y="182282"/>
                  <a:pt x="1928571" y="169594"/>
                </a:cubicBezTo>
                <a:cubicBezTo>
                  <a:pt x="1928571" y="157111"/>
                  <a:pt x="1923941" y="147391"/>
                  <a:pt x="1914681" y="140433"/>
                </a:cubicBezTo>
                <a:cubicBezTo>
                  <a:pt x="1905421" y="133476"/>
                  <a:pt x="1892145" y="129997"/>
                  <a:pt x="1874853" y="129997"/>
                </a:cubicBezTo>
                <a:cubicBezTo>
                  <a:pt x="1868919" y="129997"/>
                  <a:pt x="1856896" y="130611"/>
                  <a:pt x="1838785" y="13183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80"/>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3"/>
                </a:cubicBezTo>
                <a:lnTo>
                  <a:pt x="33765" y="236204"/>
                </a:lnTo>
                <a:lnTo>
                  <a:pt x="0" y="236204"/>
                </a:lnTo>
                <a:close/>
                <a:moveTo>
                  <a:pt x="2224604" y="12432"/>
                </a:moveTo>
                <a:cubicBezTo>
                  <a:pt x="2245886" y="12432"/>
                  <a:pt x="2263536" y="15450"/>
                  <a:pt x="2277554" y="21487"/>
                </a:cubicBezTo>
                <a:lnTo>
                  <a:pt x="2277554" y="57708"/>
                </a:lnTo>
                <a:cubicBezTo>
                  <a:pt x="2262718" y="48909"/>
                  <a:pt x="2246347" y="44509"/>
                  <a:pt x="2228441" y="44509"/>
                </a:cubicBezTo>
                <a:cubicBezTo>
                  <a:pt x="2204600" y="44509"/>
                  <a:pt x="2185288" y="52132"/>
                  <a:pt x="2170502" y="67377"/>
                </a:cubicBezTo>
                <a:cubicBezTo>
                  <a:pt x="2155717" y="82623"/>
                  <a:pt x="2148325" y="102984"/>
                  <a:pt x="2148325" y="128462"/>
                </a:cubicBezTo>
                <a:cubicBezTo>
                  <a:pt x="2148325" y="152712"/>
                  <a:pt x="2155231" y="172024"/>
                  <a:pt x="2169044" y="186400"/>
                </a:cubicBezTo>
                <a:cubicBezTo>
                  <a:pt x="2182857" y="200776"/>
                  <a:pt x="2201019" y="207964"/>
                  <a:pt x="2223529" y="207964"/>
                </a:cubicBezTo>
                <a:cubicBezTo>
                  <a:pt x="2244300" y="207964"/>
                  <a:pt x="2262308" y="203053"/>
                  <a:pt x="2277554" y="193230"/>
                </a:cubicBezTo>
                <a:lnTo>
                  <a:pt x="2277554" y="226995"/>
                </a:lnTo>
                <a:cubicBezTo>
                  <a:pt x="2260978" y="235590"/>
                  <a:pt x="2240361" y="239888"/>
                  <a:pt x="2215702" y="239888"/>
                </a:cubicBezTo>
                <a:cubicBezTo>
                  <a:pt x="2183778" y="239888"/>
                  <a:pt x="2158198" y="229809"/>
                  <a:pt x="2138962" y="209652"/>
                </a:cubicBezTo>
                <a:cubicBezTo>
                  <a:pt x="2119726" y="189495"/>
                  <a:pt x="2110108" y="163046"/>
                  <a:pt x="2110108" y="130304"/>
                </a:cubicBezTo>
                <a:cubicBezTo>
                  <a:pt x="2110108" y="95106"/>
                  <a:pt x="2120929" y="66661"/>
                  <a:pt x="2142569" y="44969"/>
                </a:cubicBezTo>
                <a:cubicBezTo>
                  <a:pt x="2164210" y="23278"/>
                  <a:pt x="2191555" y="12432"/>
                  <a:pt x="2224604" y="12432"/>
                </a:cubicBezTo>
                <a:close/>
                <a:moveTo>
                  <a:pt x="1749754" y="12432"/>
                </a:moveTo>
                <a:cubicBezTo>
                  <a:pt x="1758042" y="12432"/>
                  <a:pt x="1765588" y="12994"/>
                  <a:pt x="1772392" y="14120"/>
                </a:cubicBezTo>
                <a:cubicBezTo>
                  <a:pt x="1779196" y="15246"/>
                  <a:pt x="1784645" y="16780"/>
                  <a:pt x="1788737" y="18724"/>
                </a:cubicBezTo>
                <a:lnTo>
                  <a:pt x="1788737" y="50801"/>
                </a:lnTo>
                <a:cubicBezTo>
                  <a:pt x="1783519" y="48141"/>
                  <a:pt x="1777943" y="45890"/>
                  <a:pt x="1772008" y="44048"/>
                </a:cubicBezTo>
                <a:cubicBezTo>
                  <a:pt x="1766074" y="42207"/>
                  <a:pt x="1759269" y="41286"/>
                  <a:pt x="1751595" y="41286"/>
                </a:cubicBezTo>
                <a:cubicBezTo>
                  <a:pt x="1743001" y="41286"/>
                  <a:pt x="1735071" y="43025"/>
                  <a:pt x="1727806" y="46504"/>
                </a:cubicBezTo>
                <a:cubicBezTo>
                  <a:pt x="1720542" y="49983"/>
                  <a:pt x="1714274" y="55073"/>
                  <a:pt x="1709005" y="61775"/>
                </a:cubicBezTo>
                <a:cubicBezTo>
                  <a:pt x="1703736" y="68477"/>
                  <a:pt x="1699592" y="76765"/>
                  <a:pt x="1696573" y="86639"/>
                </a:cubicBezTo>
                <a:cubicBezTo>
                  <a:pt x="1693555" y="96513"/>
                  <a:pt x="1691994" y="107896"/>
                  <a:pt x="1691892" y="120788"/>
                </a:cubicBezTo>
                <a:lnTo>
                  <a:pt x="1692813" y="120788"/>
                </a:lnTo>
                <a:cubicBezTo>
                  <a:pt x="1697520" y="113523"/>
                  <a:pt x="1703889" y="107793"/>
                  <a:pt x="1711921" y="103598"/>
                </a:cubicBezTo>
                <a:cubicBezTo>
                  <a:pt x="1719953" y="99403"/>
                  <a:pt x="1729392" y="97306"/>
                  <a:pt x="1740238" y="97306"/>
                </a:cubicBezTo>
                <a:cubicBezTo>
                  <a:pt x="1749856" y="97306"/>
                  <a:pt x="1758528" y="98866"/>
                  <a:pt x="1766253" y="101987"/>
                </a:cubicBezTo>
                <a:cubicBezTo>
                  <a:pt x="1773978" y="105107"/>
                  <a:pt x="1780577" y="109610"/>
                  <a:pt x="1786051" y="115493"/>
                </a:cubicBezTo>
                <a:cubicBezTo>
                  <a:pt x="1791526" y="121376"/>
                  <a:pt x="1795746" y="128539"/>
                  <a:pt x="1798713" y="136980"/>
                </a:cubicBezTo>
                <a:cubicBezTo>
                  <a:pt x="1801681" y="145421"/>
                  <a:pt x="1803164" y="154911"/>
                  <a:pt x="1803164" y="165450"/>
                </a:cubicBezTo>
                <a:cubicBezTo>
                  <a:pt x="1803164" y="176501"/>
                  <a:pt x="1801348" y="186579"/>
                  <a:pt x="1797716" y="195686"/>
                </a:cubicBezTo>
                <a:cubicBezTo>
                  <a:pt x="1794084" y="204792"/>
                  <a:pt x="1789044" y="212645"/>
                  <a:pt x="1782598" y="219245"/>
                </a:cubicBezTo>
                <a:cubicBezTo>
                  <a:pt x="1776152" y="225844"/>
                  <a:pt x="1768504" y="230960"/>
                  <a:pt x="1759653" y="234593"/>
                </a:cubicBezTo>
                <a:cubicBezTo>
                  <a:pt x="1750802" y="238225"/>
                  <a:pt x="1741210" y="240041"/>
                  <a:pt x="1730876" y="240041"/>
                </a:cubicBezTo>
                <a:cubicBezTo>
                  <a:pt x="1719825" y="240041"/>
                  <a:pt x="1709670" y="237892"/>
                  <a:pt x="1700410" y="233595"/>
                </a:cubicBezTo>
                <a:cubicBezTo>
                  <a:pt x="1691150" y="229298"/>
                  <a:pt x="1683169" y="222903"/>
                  <a:pt x="1676467" y="214410"/>
                </a:cubicBezTo>
                <a:cubicBezTo>
                  <a:pt x="1669766" y="205918"/>
                  <a:pt x="1664573" y="195353"/>
                  <a:pt x="1660889" y="182717"/>
                </a:cubicBezTo>
                <a:cubicBezTo>
                  <a:pt x="1657206" y="170080"/>
                  <a:pt x="1655364" y="155423"/>
                  <a:pt x="1655364" y="138745"/>
                </a:cubicBezTo>
                <a:cubicBezTo>
                  <a:pt x="1655364" y="118383"/>
                  <a:pt x="1657794" y="100324"/>
                  <a:pt x="1662654" y="84567"/>
                </a:cubicBezTo>
                <a:cubicBezTo>
                  <a:pt x="1667515" y="68810"/>
                  <a:pt x="1674191" y="55610"/>
                  <a:pt x="1682683" y="44969"/>
                </a:cubicBezTo>
                <a:cubicBezTo>
                  <a:pt x="1691176" y="34328"/>
                  <a:pt x="1701152" y="26245"/>
                  <a:pt x="1712612" y="20720"/>
                </a:cubicBezTo>
                <a:cubicBezTo>
                  <a:pt x="1724072" y="15194"/>
                  <a:pt x="1736452" y="12432"/>
                  <a:pt x="1749754" y="12432"/>
                </a:cubicBezTo>
                <a:close/>
                <a:moveTo>
                  <a:pt x="1548375" y="12432"/>
                </a:moveTo>
                <a:cubicBezTo>
                  <a:pt x="1567918" y="12432"/>
                  <a:pt x="1583573" y="17343"/>
                  <a:pt x="1595340" y="27166"/>
                </a:cubicBezTo>
                <a:cubicBezTo>
                  <a:pt x="1607107" y="36988"/>
                  <a:pt x="1612990" y="49574"/>
                  <a:pt x="1612990" y="64922"/>
                </a:cubicBezTo>
                <a:cubicBezTo>
                  <a:pt x="1612990" y="93878"/>
                  <a:pt x="1598256" y="112500"/>
                  <a:pt x="1568788" y="120788"/>
                </a:cubicBezTo>
                <a:lnTo>
                  <a:pt x="1568788" y="121402"/>
                </a:lnTo>
                <a:cubicBezTo>
                  <a:pt x="1584647" y="122937"/>
                  <a:pt x="1597182" y="128487"/>
                  <a:pt x="1606390" y="138054"/>
                </a:cubicBezTo>
                <a:cubicBezTo>
                  <a:pt x="1615599" y="147621"/>
                  <a:pt x="1620203" y="159567"/>
                  <a:pt x="1620203" y="173892"/>
                </a:cubicBezTo>
                <a:cubicBezTo>
                  <a:pt x="1620203" y="193639"/>
                  <a:pt x="1612785" y="209576"/>
                  <a:pt x="1597949" y="221700"/>
                </a:cubicBezTo>
                <a:cubicBezTo>
                  <a:pt x="1583113" y="233825"/>
                  <a:pt x="1563570" y="239888"/>
                  <a:pt x="1539320" y="239888"/>
                </a:cubicBezTo>
                <a:cubicBezTo>
                  <a:pt x="1517526" y="239888"/>
                  <a:pt x="1500132" y="235948"/>
                  <a:pt x="1487137" y="228070"/>
                </a:cubicBezTo>
                <a:lnTo>
                  <a:pt x="1487137" y="194611"/>
                </a:lnTo>
                <a:cubicBezTo>
                  <a:pt x="1501462" y="205969"/>
                  <a:pt x="1517628" y="211647"/>
                  <a:pt x="1535637" y="211647"/>
                </a:cubicBezTo>
                <a:cubicBezTo>
                  <a:pt x="1550268" y="211647"/>
                  <a:pt x="1561958" y="208322"/>
                  <a:pt x="1570706" y="201671"/>
                </a:cubicBezTo>
                <a:cubicBezTo>
                  <a:pt x="1579455" y="195021"/>
                  <a:pt x="1583829" y="186016"/>
                  <a:pt x="1583829" y="174659"/>
                </a:cubicBezTo>
                <a:cubicBezTo>
                  <a:pt x="1583829" y="149693"/>
                  <a:pt x="1564746" y="137210"/>
                  <a:pt x="1526581" y="137210"/>
                </a:cubicBezTo>
                <a:lnTo>
                  <a:pt x="1509545" y="137210"/>
                </a:lnTo>
                <a:lnTo>
                  <a:pt x="1509545" y="108663"/>
                </a:lnTo>
                <a:lnTo>
                  <a:pt x="1525814" y="108663"/>
                </a:lnTo>
                <a:cubicBezTo>
                  <a:pt x="1559682" y="108663"/>
                  <a:pt x="1576615" y="96896"/>
                  <a:pt x="1576615" y="73363"/>
                </a:cubicBezTo>
                <a:cubicBezTo>
                  <a:pt x="1576615" y="51671"/>
                  <a:pt x="1563416" y="40825"/>
                  <a:pt x="1537018" y="40825"/>
                </a:cubicBezTo>
                <a:cubicBezTo>
                  <a:pt x="1522284" y="40825"/>
                  <a:pt x="1508420" y="46095"/>
                  <a:pt x="1495425" y="56634"/>
                </a:cubicBezTo>
                <a:lnTo>
                  <a:pt x="1495425" y="25017"/>
                </a:lnTo>
                <a:cubicBezTo>
                  <a:pt x="1510364" y="16627"/>
                  <a:pt x="1528014" y="12432"/>
                  <a:pt x="1548375" y="12432"/>
                </a:cubicBezTo>
                <a:close/>
                <a:moveTo>
                  <a:pt x="2719067" y="5525"/>
                </a:moveTo>
                <a:cubicBezTo>
                  <a:pt x="2725103" y="5525"/>
                  <a:pt x="2730219" y="7469"/>
                  <a:pt x="2734414" y="11357"/>
                </a:cubicBezTo>
                <a:cubicBezTo>
                  <a:pt x="2738610" y="15246"/>
                  <a:pt x="2740707" y="20106"/>
                  <a:pt x="2740707" y="25938"/>
                </a:cubicBezTo>
                <a:cubicBezTo>
                  <a:pt x="2740707" y="31463"/>
                  <a:pt x="2738610" y="36195"/>
                  <a:pt x="2734414" y="40135"/>
                </a:cubicBezTo>
                <a:cubicBezTo>
                  <a:pt x="2730219" y="44074"/>
                  <a:pt x="2725103" y="46044"/>
                  <a:pt x="2719067" y="46044"/>
                </a:cubicBezTo>
                <a:cubicBezTo>
                  <a:pt x="2713234" y="46044"/>
                  <a:pt x="2708246" y="44151"/>
                  <a:pt x="2704102" y="40365"/>
                </a:cubicBezTo>
                <a:cubicBezTo>
                  <a:pt x="2699958" y="36579"/>
                  <a:pt x="2697886" y="31770"/>
                  <a:pt x="2697886" y="25938"/>
                </a:cubicBezTo>
                <a:cubicBezTo>
                  <a:pt x="2697886" y="20106"/>
                  <a:pt x="2699958" y="15246"/>
                  <a:pt x="2704102" y="11357"/>
                </a:cubicBezTo>
                <a:cubicBezTo>
                  <a:pt x="2708246" y="7469"/>
                  <a:pt x="2713234" y="5525"/>
                  <a:pt x="2719067" y="5525"/>
                </a:cubicBezTo>
                <a:close/>
                <a:moveTo>
                  <a:pt x="309241" y="5525"/>
                </a:moveTo>
                <a:cubicBezTo>
                  <a:pt x="315278" y="5525"/>
                  <a:pt x="320394" y="7469"/>
                  <a:pt x="324589" y="11357"/>
                </a:cubicBezTo>
                <a:cubicBezTo>
                  <a:pt x="328784" y="15246"/>
                  <a:pt x="330882" y="20106"/>
                  <a:pt x="330882" y="25938"/>
                </a:cubicBezTo>
                <a:cubicBezTo>
                  <a:pt x="330882" y="31463"/>
                  <a:pt x="328784" y="36195"/>
                  <a:pt x="324589" y="40135"/>
                </a:cubicBezTo>
                <a:cubicBezTo>
                  <a:pt x="320394" y="44074"/>
                  <a:pt x="315278" y="46044"/>
                  <a:pt x="309241" y="46044"/>
                </a:cubicBezTo>
                <a:cubicBezTo>
                  <a:pt x="303409" y="46044"/>
                  <a:pt x="298421" y="44151"/>
                  <a:pt x="294277" y="40365"/>
                </a:cubicBezTo>
                <a:cubicBezTo>
                  <a:pt x="290133" y="36579"/>
                  <a:pt x="288061" y="31770"/>
                  <a:pt x="288061" y="25938"/>
                </a:cubicBezTo>
                <a:cubicBezTo>
                  <a:pt x="288061" y="20106"/>
                  <a:pt x="290133" y="15246"/>
                  <a:pt x="294277" y="11357"/>
                </a:cubicBezTo>
                <a:cubicBezTo>
                  <a:pt x="298421" y="7469"/>
                  <a:pt x="303409" y="5525"/>
                  <a:pt x="309241" y="5525"/>
                </a:cubicBezTo>
                <a:close/>
                <a:moveTo>
                  <a:pt x="2786835" y="3530"/>
                </a:moveTo>
                <a:lnTo>
                  <a:pt x="2822595" y="3530"/>
                </a:lnTo>
                <a:lnTo>
                  <a:pt x="2822595" y="236204"/>
                </a:lnTo>
                <a:lnTo>
                  <a:pt x="2786835" y="236204"/>
                </a:lnTo>
                <a:close/>
                <a:moveTo>
                  <a:pt x="1216526" y="0"/>
                </a:moveTo>
                <a:cubicBezTo>
                  <a:pt x="1225325" y="0"/>
                  <a:pt x="1232283" y="972"/>
                  <a:pt x="1237399" y="2916"/>
                </a:cubicBezTo>
                <a:lnTo>
                  <a:pt x="1237399" y="32537"/>
                </a:lnTo>
                <a:cubicBezTo>
                  <a:pt x="1232590" y="29775"/>
                  <a:pt x="1227116" y="28394"/>
                  <a:pt x="1220977" y="28394"/>
                </a:cubicBezTo>
                <a:cubicBezTo>
                  <a:pt x="1203685" y="28394"/>
                  <a:pt x="1195039" y="38165"/>
                  <a:pt x="1195039" y="57708"/>
                </a:cubicBezTo>
                <a:lnTo>
                  <a:pt x="1195039" y="79042"/>
                </a:lnTo>
                <a:lnTo>
                  <a:pt x="1231567" y="79042"/>
                </a:lnTo>
                <a:lnTo>
                  <a:pt x="1231567" y="106975"/>
                </a:lnTo>
                <a:lnTo>
                  <a:pt x="1195192" y="106975"/>
                </a:lnTo>
                <a:lnTo>
                  <a:pt x="1195192" y="236204"/>
                </a:lnTo>
                <a:lnTo>
                  <a:pt x="1159585" y="236204"/>
                </a:lnTo>
                <a:lnTo>
                  <a:pt x="1159585" y="106975"/>
                </a:lnTo>
                <a:lnTo>
                  <a:pt x="1132726" y="106975"/>
                </a:lnTo>
                <a:lnTo>
                  <a:pt x="1132726" y="79042"/>
                </a:lnTo>
                <a:lnTo>
                  <a:pt x="1159585" y="79042"/>
                </a:lnTo>
                <a:lnTo>
                  <a:pt x="1159585" y="53564"/>
                </a:lnTo>
                <a:cubicBezTo>
                  <a:pt x="1159585" y="36988"/>
                  <a:pt x="1165008" y="23917"/>
                  <a:pt x="1175854" y="14350"/>
                </a:cubicBezTo>
                <a:cubicBezTo>
                  <a:pt x="1186700" y="4783"/>
                  <a:pt x="1200257" y="0"/>
                  <a:pt x="1216526"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pic>
        <p:nvPicPr>
          <p:cNvPr id="12" name="Picture 11" descr="A rainbow colored logo on a black background&#10;&#10;Description automatically generated">
            <a:extLst>
              <a:ext uri="{FF2B5EF4-FFF2-40B4-BE49-F238E27FC236}">
                <a16:creationId xmlns:a16="http://schemas.microsoft.com/office/drawing/2014/main" id="{05BE0791-80D1-1E71-0D66-E138D9AA311D}"/>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95295" y="462732"/>
            <a:ext cx="442935" cy="97431"/>
          </a:xfrm>
          <a:prstGeom prst="rect">
            <a:avLst/>
          </a:prstGeom>
        </p:spPr>
      </p:pic>
    </p:spTree>
    <p:extLst>
      <p:ext uri="{BB962C8B-B14F-4D97-AF65-F5344CB8AC3E}">
        <p14:creationId xmlns:p14="http://schemas.microsoft.com/office/powerpoint/2010/main" val="4426662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2" name="Picture 1" descr="A field of pink flowers&#10;&#10;Description automatically generated">
            <a:extLst>
              <a:ext uri="{FF2B5EF4-FFF2-40B4-BE49-F238E27FC236}">
                <a16:creationId xmlns:a16="http://schemas.microsoft.com/office/drawing/2014/main" id="{E214436C-D4A0-F3A5-8A2C-F0899EA45D2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 t="9553" r="-5" b="21753"/>
          <a:stretch/>
        </p:blipFill>
        <p:spPr>
          <a:xfrm>
            <a:off x="1" y="0"/>
            <a:ext cx="10007599" cy="1238250"/>
          </a:xfrm>
          <a:prstGeom prst="rect">
            <a:avLst/>
          </a:prstGeom>
        </p:spPr>
      </p:pic>
      <p:sp>
        <p:nvSpPr>
          <p:cNvPr id="3" name="Rectangle 2">
            <a:extLst>
              <a:ext uri="{FF2B5EF4-FFF2-40B4-BE49-F238E27FC236}">
                <a16:creationId xmlns:a16="http://schemas.microsoft.com/office/drawing/2014/main" id="{29C5B611-9E79-BB05-EC82-68BE6DA6C09B}"/>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Rectangle 3">
            <a:extLst>
              <a:ext uri="{FF2B5EF4-FFF2-40B4-BE49-F238E27FC236}">
                <a16:creationId xmlns:a16="http://schemas.microsoft.com/office/drawing/2014/main" id="{050D373B-7E3C-5172-898A-E68815F86C99}"/>
              </a:ext>
            </a:extLst>
          </p:cNvPr>
          <p:cNvSpPr/>
          <p:nvPr userDrawn="1"/>
        </p:nvSpPr>
        <p:spPr>
          <a:xfrm>
            <a:off x="0" y="0"/>
            <a:ext cx="10007599" cy="841551"/>
          </a:xfrm>
          <a:prstGeom prst="rect">
            <a:avLst/>
          </a:prstGeom>
          <a:gradFill flip="none" rotWithShape="1">
            <a:gsLst>
              <a:gs pos="66000">
                <a:srgbClr val="DAE4F6"/>
              </a:gs>
              <a:gs pos="100000">
                <a:srgbClr val="D2DEF4">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grpSp>
        <p:nvGrpSpPr>
          <p:cNvPr id="5" name="Group 4">
            <a:extLst>
              <a:ext uri="{FF2B5EF4-FFF2-40B4-BE49-F238E27FC236}">
                <a16:creationId xmlns:a16="http://schemas.microsoft.com/office/drawing/2014/main" id="{F34A422B-193F-0122-2EBB-9AA5518DC152}"/>
              </a:ext>
            </a:extLst>
          </p:cNvPr>
          <p:cNvGrpSpPr/>
          <p:nvPr userDrawn="1"/>
        </p:nvGrpSpPr>
        <p:grpSpPr>
          <a:xfrm>
            <a:off x="410728" y="125003"/>
            <a:ext cx="1271800" cy="59815"/>
            <a:chOff x="508000" y="692322"/>
            <a:chExt cx="1742534" cy="372580"/>
          </a:xfrm>
        </p:grpSpPr>
        <p:pic>
          <p:nvPicPr>
            <p:cNvPr id="6" name="MS logo gray - EMF" descr="Microsoft logo, gray text version">
              <a:extLst>
                <a:ext uri="{FF2B5EF4-FFF2-40B4-BE49-F238E27FC236}">
                  <a16:creationId xmlns:a16="http://schemas.microsoft.com/office/drawing/2014/main" id="{57CA07E5-8E9D-00BD-7408-F3245E8E0D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7" name="Freeform: Shape 6">
              <a:extLst>
                <a:ext uri="{FF2B5EF4-FFF2-40B4-BE49-F238E27FC236}">
                  <a16:creationId xmlns:a16="http://schemas.microsoft.com/office/drawing/2014/main" id="{5D95FC42-106B-19E0-E35B-3803B328B943}"/>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grpSp>
      <p:sp>
        <p:nvSpPr>
          <p:cNvPr id="8" name="Title 15">
            <a:extLst>
              <a:ext uri="{FF2B5EF4-FFF2-40B4-BE49-F238E27FC236}">
                <a16:creationId xmlns:a16="http://schemas.microsoft.com/office/drawing/2014/main" id="{75D6AF87-1434-C2B6-0E65-E273393E9249}"/>
              </a:ext>
            </a:extLst>
          </p:cNvPr>
          <p:cNvSpPr>
            <a:spLocks noGrp="1"/>
          </p:cNvSpPr>
          <p:nvPr>
            <p:ph type="title"/>
          </p:nvPr>
        </p:nvSpPr>
        <p:spPr>
          <a:xfrm>
            <a:off x="311113" y="507658"/>
            <a:ext cx="6306873" cy="161609"/>
          </a:xfrm>
        </p:spPr>
        <p:txBody>
          <a:bodyPr/>
          <a:lstStyle>
            <a:lvl1pPr>
              <a:defRPr>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10" name="Text Placeholder 23">
            <a:extLst>
              <a:ext uri="{FF2B5EF4-FFF2-40B4-BE49-F238E27FC236}">
                <a16:creationId xmlns:a16="http://schemas.microsoft.com/office/drawing/2014/main" id="{370DEDA7-8EE8-1112-20E5-FA2CDB772C12}"/>
              </a:ext>
            </a:extLst>
          </p:cNvPr>
          <p:cNvSpPr>
            <a:spLocks noGrp="1"/>
          </p:cNvSpPr>
          <p:nvPr>
            <p:ph type="body" sz="quarter" idx="10"/>
          </p:nvPr>
        </p:nvSpPr>
        <p:spPr>
          <a:xfrm>
            <a:off x="328151" y="694477"/>
            <a:ext cx="5600607" cy="82066"/>
          </a:xfrm>
        </p:spPr>
        <p:txBody>
          <a:bodyPr/>
          <a:lstStyle>
            <a:lvl1pPr marL="0" indent="0">
              <a:buNone/>
              <a:defRPr/>
            </a:lvl1pPr>
          </a:lstStyle>
          <a:p>
            <a:pPr lvl="0"/>
            <a:r>
              <a:rPr lang="en-US"/>
              <a:t>Click to edit Master text styles</a:t>
            </a:r>
          </a:p>
        </p:txBody>
      </p:sp>
      <p:grpSp>
        <p:nvGrpSpPr>
          <p:cNvPr id="11" name="Group 10">
            <a:extLst>
              <a:ext uri="{FF2B5EF4-FFF2-40B4-BE49-F238E27FC236}">
                <a16:creationId xmlns:a16="http://schemas.microsoft.com/office/drawing/2014/main" id="{EA727BF0-05C5-E783-1FA3-E34ADE78C90E}"/>
              </a:ext>
            </a:extLst>
          </p:cNvPr>
          <p:cNvGrpSpPr/>
          <p:nvPr userDrawn="1"/>
        </p:nvGrpSpPr>
        <p:grpSpPr>
          <a:xfrm>
            <a:off x="7136879" y="115004"/>
            <a:ext cx="2459993" cy="77227"/>
            <a:chOff x="8694674" y="636943"/>
            <a:chExt cx="2996945" cy="427721"/>
          </a:xfrm>
        </p:grpSpPr>
        <p:sp>
          <p:nvSpPr>
            <p:cNvPr id="16" name="Freeform: Shape 15">
              <a:extLst>
                <a:ext uri="{FF2B5EF4-FFF2-40B4-BE49-F238E27FC236}">
                  <a16:creationId xmlns:a16="http://schemas.microsoft.com/office/drawing/2014/main" id="{390B6F5F-B474-F6D1-DB87-339220473810}"/>
                </a:ext>
              </a:extLst>
            </p:cNvPr>
            <p:cNvSpPr/>
            <p:nvPr userDrawn="1"/>
          </p:nvSpPr>
          <p:spPr>
            <a:xfrm>
              <a:off x="9225722" y="759293"/>
              <a:ext cx="2465897" cy="241807"/>
            </a:xfrm>
            <a:custGeom>
              <a:avLst/>
              <a:gdLst/>
              <a:ahLst/>
              <a:cxnLst/>
              <a:rect l="l" t="t" r="r" b="b"/>
              <a:pathLst>
                <a:path w="3145938" h="308493">
                  <a:moveTo>
                    <a:pt x="1730876" y="125853"/>
                  </a:moveTo>
                  <a:cubicBezTo>
                    <a:pt x="1724737" y="125853"/>
                    <a:pt x="1719339" y="126953"/>
                    <a:pt x="1714684" y="129153"/>
                  </a:cubicBezTo>
                  <a:cubicBezTo>
                    <a:pt x="1710028" y="131352"/>
                    <a:pt x="1706114" y="134243"/>
                    <a:pt x="1702943" y="137824"/>
                  </a:cubicBezTo>
                  <a:cubicBezTo>
                    <a:pt x="1699771" y="141405"/>
                    <a:pt x="1697392" y="145498"/>
                    <a:pt x="1695806" y="150102"/>
                  </a:cubicBezTo>
                  <a:cubicBezTo>
                    <a:pt x="1694220" y="154707"/>
                    <a:pt x="1693427" y="159413"/>
                    <a:pt x="1693427" y="164222"/>
                  </a:cubicBezTo>
                  <a:cubicBezTo>
                    <a:pt x="1693427" y="169441"/>
                    <a:pt x="1694169" y="174787"/>
                    <a:pt x="1695652" y="180261"/>
                  </a:cubicBezTo>
                  <a:cubicBezTo>
                    <a:pt x="1697136" y="185735"/>
                    <a:pt x="1699413" y="190723"/>
                    <a:pt x="1702482" y="195225"/>
                  </a:cubicBezTo>
                  <a:cubicBezTo>
                    <a:pt x="1705552" y="199727"/>
                    <a:pt x="1709465" y="203436"/>
                    <a:pt x="1714223" y="206352"/>
                  </a:cubicBezTo>
                  <a:cubicBezTo>
                    <a:pt x="1718981" y="209269"/>
                    <a:pt x="1724634" y="210727"/>
                    <a:pt x="1731183" y="210727"/>
                  </a:cubicBezTo>
                  <a:cubicBezTo>
                    <a:pt x="1737015" y="210727"/>
                    <a:pt x="1742182" y="209652"/>
                    <a:pt x="1746684" y="207504"/>
                  </a:cubicBezTo>
                  <a:cubicBezTo>
                    <a:pt x="1751186" y="205355"/>
                    <a:pt x="1754946" y="202388"/>
                    <a:pt x="1757965" y="198602"/>
                  </a:cubicBezTo>
                  <a:cubicBezTo>
                    <a:pt x="1760983" y="194816"/>
                    <a:pt x="1763285" y="190339"/>
                    <a:pt x="1764871" y="185172"/>
                  </a:cubicBezTo>
                  <a:cubicBezTo>
                    <a:pt x="1766457" y="180005"/>
                    <a:pt x="1767250" y="174403"/>
                    <a:pt x="1767250" y="168366"/>
                  </a:cubicBezTo>
                  <a:cubicBezTo>
                    <a:pt x="1767250" y="162023"/>
                    <a:pt x="1766508" y="156242"/>
                    <a:pt x="1765025" y="151023"/>
                  </a:cubicBezTo>
                  <a:cubicBezTo>
                    <a:pt x="1763541" y="145805"/>
                    <a:pt x="1761290" y="141329"/>
                    <a:pt x="1758272" y="137594"/>
                  </a:cubicBezTo>
                  <a:cubicBezTo>
                    <a:pt x="1755253" y="133859"/>
                    <a:pt x="1751468" y="130969"/>
                    <a:pt x="1746914" y="128922"/>
                  </a:cubicBezTo>
                  <a:cubicBezTo>
                    <a:pt x="1742361" y="126876"/>
                    <a:pt x="1737015" y="125853"/>
                    <a:pt x="1730876" y="125853"/>
                  </a:cubicBezTo>
                  <a:close/>
                  <a:moveTo>
                    <a:pt x="2943927" y="103752"/>
                  </a:moveTo>
                  <a:cubicBezTo>
                    <a:pt x="2930012" y="103752"/>
                    <a:pt x="2919012" y="108612"/>
                    <a:pt x="2910929" y="118332"/>
                  </a:cubicBezTo>
                  <a:cubicBezTo>
                    <a:pt x="2902846" y="128053"/>
                    <a:pt x="2898804" y="141456"/>
                    <a:pt x="2898804" y="158544"/>
                  </a:cubicBezTo>
                  <a:cubicBezTo>
                    <a:pt x="2898804" y="175017"/>
                    <a:pt x="2902897" y="187986"/>
                    <a:pt x="2911083" y="197451"/>
                  </a:cubicBezTo>
                  <a:cubicBezTo>
                    <a:pt x="2919268" y="206915"/>
                    <a:pt x="2930216" y="211647"/>
                    <a:pt x="2943927" y="211647"/>
                  </a:cubicBezTo>
                  <a:cubicBezTo>
                    <a:pt x="2957945" y="211647"/>
                    <a:pt x="2968714" y="206992"/>
                    <a:pt x="2976235" y="197681"/>
                  </a:cubicBezTo>
                  <a:cubicBezTo>
                    <a:pt x="2983755" y="188370"/>
                    <a:pt x="2987515" y="175119"/>
                    <a:pt x="2987515" y="157930"/>
                  </a:cubicBezTo>
                  <a:cubicBezTo>
                    <a:pt x="2987515" y="140638"/>
                    <a:pt x="2983755" y="127285"/>
                    <a:pt x="2976235" y="117872"/>
                  </a:cubicBezTo>
                  <a:cubicBezTo>
                    <a:pt x="2968714" y="108458"/>
                    <a:pt x="2957945" y="103752"/>
                    <a:pt x="2943927" y="103752"/>
                  </a:cubicBezTo>
                  <a:close/>
                  <a:moveTo>
                    <a:pt x="2588116" y="103752"/>
                  </a:moveTo>
                  <a:cubicBezTo>
                    <a:pt x="2575429" y="103752"/>
                    <a:pt x="2565222" y="108254"/>
                    <a:pt x="2557497" y="117258"/>
                  </a:cubicBezTo>
                  <a:cubicBezTo>
                    <a:pt x="2549772" y="126262"/>
                    <a:pt x="2545910" y="137517"/>
                    <a:pt x="2545910" y="151023"/>
                  </a:cubicBezTo>
                  <a:lnTo>
                    <a:pt x="2545910" y="170515"/>
                  </a:lnTo>
                  <a:cubicBezTo>
                    <a:pt x="2545910" y="181975"/>
                    <a:pt x="2549568" y="191695"/>
                    <a:pt x="2556883" y="199676"/>
                  </a:cubicBezTo>
                  <a:cubicBezTo>
                    <a:pt x="2564199" y="207657"/>
                    <a:pt x="2573485" y="211647"/>
                    <a:pt x="2584740" y="211647"/>
                  </a:cubicBezTo>
                  <a:cubicBezTo>
                    <a:pt x="2597939" y="211647"/>
                    <a:pt x="2608299" y="206506"/>
                    <a:pt x="2615819" y="196223"/>
                  </a:cubicBezTo>
                  <a:cubicBezTo>
                    <a:pt x="2623340" y="185940"/>
                    <a:pt x="2627100" y="171589"/>
                    <a:pt x="2627100" y="153172"/>
                  </a:cubicBezTo>
                  <a:cubicBezTo>
                    <a:pt x="2627100" y="137722"/>
                    <a:pt x="2623596" y="125623"/>
                    <a:pt x="2616587" y="116874"/>
                  </a:cubicBezTo>
                  <a:cubicBezTo>
                    <a:pt x="2609578" y="108126"/>
                    <a:pt x="2600088" y="103752"/>
                    <a:pt x="2588116" y="103752"/>
                  </a:cubicBezTo>
                  <a:close/>
                  <a:moveTo>
                    <a:pt x="2391477" y="103752"/>
                  </a:moveTo>
                  <a:cubicBezTo>
                    <a:pt x="2377562" y="103752"/>
                    <a:pt x="2366562" y="108612"/>
                    <a:pt x="2358479" y="118332"/>
                  </a:cubicBezTo>
                  <a:cubicBezTo>
                    <a:pt x="2350396" y="128053"/>
                    <a:pt x="2346354" y="141456"/>
                    <a:pt x="2346354" y="158544"/>
                  </a:cubicBezTo>
                  <a:cubicBezTo>
                    <a:pt x="2346354" y="175017"/>
                    <a:pt x="2350447" y="187986"/>
                    <a:pt x="2358633" y="197451"/>
                  </a:cubicBezTo>
                  <a:cubicBezTo>
                    <a:pt x="2366818" y="206915"/>
                    <a:pt x="2377766" y="211647"/>
                    <a:pt x="2391477" y="211647"/>
                  </a:cubicBezTo>
                  <a:cubicBezTo>
                    <a:pt x="2405495" y="211647"/>
                    <a:pt x="2416264" y="206992"/>
                    <a:pt x="2423785" y="197681"/>
                  </a:cubicBezTo>
                  <a:cubicBezTo>
                    <a:pt x="2431305" y="188370"/>
                    <a:pt x="2435065" y="175119"/>
                    <a:pt x="2435065" y="157930"/>
                  </a:cubicBezTo>
                  <a:cubicBezTo>
                    <a:pt x="2435065" y="140638"/>
                    <a:pt x="2431305" y="127285"/>
                    <a:pt x="2423785" y="117872"/>
                  </a:cubicBezTo>
                  <a:cubicBezTo>
                    <a:pt x="2416264" y="108458"/>
                    <a:pt x="2405495" y="103752"/>
                    <a:pt x="2391477" y="103752"/>
                  </a:cubicBezTo>
                  <a:close/>
                  <a:moveTo>
                    <a:pt x="1038927" y="103752"/>
                  </a:moveTo>
                  <a:cubicBezTo>
                    <a:pt x="1025012" y="103752"/>
                    <a:pt x="1014013" y="108612"/>
                    <a:pt x="1005929" y="118332"/>
                  </a:cubicBezTo>
                  <a:cubicBezTo>
                    <a:pt x="997846" y="128053"/>
                    <a:pt x="993804" y="141456"/>
                    <a:pt x="993804" y="158544"/>
                  </a:cubicBezTo>
                  <a:cubicBezTo>
                    <a:pt x="993804" y="175017"/>
                    <a:pt x="997897" y="187986"/>
                    <a:pt x="1006083" y="197451"/>
                  </a:cubicBezTo>
                  <a:cubicBezTo>
                    <a:pt x="1014268" y="206915"/>
                    <a:pt x="1025217" y="211647"/>
                    <a:pt x="1038927" y="211647"/>
                  </a:cubicBezTo>
                  <a:cubicBezTo>
                    <a:pt x="1052945" y="211647"/>
                    <a:pt x="1063714" y="206992"/>
                    <a:pt x="1071235" y="197681"/>
                  </a:cubicBezTo>
                  <a:cubicBezTo>
                    <a:pt x="1078755" y="188370"/>
                    <a:pt x="1082515" y="175119"/>
                    <a:pt x="1082515" y="157930"/>
                  </a:cubicBezTo>
                  <a:cubicBezTo>
                    <a:pt x="1082515" y="140638"/>
                    <a:pt x="1078755" y="127285"/>
                    <a:pt x="1071235" y="117872"/>
                  </a:cubicBezTo>
                  <a:cubicBezTo>
                    <a:pt x="1063714" y="108458"/>
                    <a:pt x="1052945" y="103752"/>
                    <a:pt x="1038927" y="103752"/>
                  </a:cubicBezTo>
                  <a:close/>
                  <a:moveTo>
                    <a:pt x="715077" y="103752"/>
                  </a:moveTo>
                  <a:cubicBezTo>
                    <a:pt x="701162" y="103752"/>
                    <a:pt x="690162" y="108612"/>
                    <a:pt x="682079" y="118332"/>
                  </a:cubicBezTo>
                  <a:cubicBezTo>
                    <a:pt x="673996" y="128053"/>
                    <a:pt x="669954" y="141456"/>
                    <a:pt x="669954" y="158544"/>
                  </a:cubicBezTo>
                  <a:cubicBezTo>
                    <a:pt x="669954" y="175017"/>
                    <a:pt x="674047" y="187986"/>
                    <a:pt x="682233" y="197451"/>
                  </a:cubicBezTo>
                  <a:cubicBezTo>
                    <a:pt x="690418" y="206915"/>
                    <a:pt x="701366" y="211647"/>
                    <a:pt x="715077" y="211647"/>
                  </a:cubicBezTo>
                  <a:cubicBezTo>
                    <a:pt x="729095" y="211647"/>
                    <a:pt x="739864" y="206992"/>
                    <a:pt x="747385" y="197681"/>
                  </a:cubicBezTo>
                  <a:cubicBezTo>
                    <a:pt x="754905" y="188370"/>
                    <a:pt x="758665" y="175119"/>
                    <a:pt x="758665" y="157930"/>
                  </a:cubicBezTo>
                  <a:cubicBezTo>
                    <a:pt x="758665" y="140638"/>
                    <a:pt x="754905" y="127285"/>
                    <a:pt x="747385" y="117872"/>
                  </a:cubicBezTo>
                  <a:cubicBezTo>
                    <a:pt x="739864" y="108458"/>
                    <a:pt x="729095" y="103752"/>
                    <a:pt x="715077" y="103752"/>
                  </a:cubicBezTo>
                  <a:close/>
                  <a:moveTo>
                    <a:pt x="2701110" y="79042"/>
                  </a:moveTo>
                  <a:lnTo>
                    <a:pt x="2736717" y="79042"/>
                  </a:lnTo>
                  <a:lnTo>
                    <a:pt x="2736717" y="236204"/>
                  </a:lnTo>
                  <a:lnTo>
                    <a:pt x="2701110" y="236204"/>
                  </a:lnTo>
                  <a:close/>
                  <a:moveTo>
                    <a:pt x="291284" y="79042"/>
                  </a:moveTo>
                  <a:lnTo>
                    <a:pt x="326892" y="79042"/>
                  </a:lnTo>
                  <a:lnTo>
                    <a:pt x="326892" y="236204"/>
                  </a:lnTo>
                  <a:lnTo>
                    <a:pt x="291284" y="236204"/>
                  </a:lnTo>
                  <a:close/>
                  <a:moveTo>
                    <a:pt x="605842" y="76279"/>
                  </a:moveTo>
                  <a:cubicBezTo>
                    <a:pt x="612288" y="76279"/>
                    <a:pt x="617200" y="77251"/>
                    <a:pt x="620576" y="79195"/>
                  </a:cubicBezTo>
                  <a:lnTo>
                    <a:pt x="620576" y="112961"/>
                  </a:lnTo>
                  <a:cubicBezTo>
                    <a:pt x="616279" y="109584"/>
                    <a:pt x="610088" y="107896"/>
                    <a:pt x="602005" y="107896"/>
                  </a:cubicBezTo>
                  <a:cubicBezTo>
                    <a:pt x="591466" y="107896"/>
                    <a:pt x="582667" y="112654"/>
                    <a:pt x="575607" y="122169"/>
                  </a:cubicBezTo>
                  <a:cubicBezTo>
                    <a:pt x="568547" y="131685"/>
                    <a:pt x="565017" y="144628"/>
                    <a:pt x="565017" y="160999"/>
                  </a:cubicBezTo>
                  <a:lnTo>
                    <a:pt x="565017" y="236204"/>
                  </a:lnTo>
                  <a:lnTo>
                    <a:pt x="529410" y="236204"/>
                  </a:lnTo>
                  <a:lnTo>
                    <a:pt x="529410" y="79042"/>
                  </a:lnTo>
                  <a:lnTo>
                    <a:pt x="565017" y="79042"/>
                  </a:lnTo>
                  <a:lnTo>
                    <a:pt x="565017" y="111426"/>
                  </a:lnTo>
                  <a:lnTo>
                    <a:pt x="565631" y="111426"/>
                  </a:lnTo>
                  <a:cubicBezTo>
                    <a:pt x="569109" y="100375"/>
                    <a:pt x="574456" y="91755"/>
                    <a:pt x="581669" y="85564"/>
                  </a:cubicBezTo>
                  <a:cubicBezTo>
                    <a:pt x="588883" y="79374"/>
                    <a:pt x="596940" y="76279"/>
                    <a:pt x="605842" y="76279"/>
                  </a:cubicBezTo>
                  <a:close/>
                  <a:moveTo>
                    <a:pt x="2946076" y="75358"/>
                  </a:moveTo>
                  <a:cubicBezTo>
                    <a:pt x="2970633" y="75358"/>
                    <a:pt x="2989766" y="82572"/>
                    <a:pt x="3003477" y="96999"/>
                  </a:cubicBezTo>
                  <a:cubicBezTo>
                    <a:pt x="3017188" y="111426"/>
                    <a:pt x="3024043" y="131429"/>
                    <a:pt x="3024043" y="157009"/>
                  </a:cubicBezTo>
                  <a:cubicBezTo>
                    <a:pt x="3024043" y="182077"/>
                    <a:pt x="3016651" y="202157"/>
                    <a:pt x="3001866" y="217249"/>
                  </a:cubicBezTo>
                  <a:cubicBezTo>
                    <a:pt x="2987080" y="232342"/>
                    <a:pt x="2967205" y="239888"/>
                    <a:pt x="2942239" y="239888"/>
                  </a:cubicBezTo>
                  <a:cubicBezTo>
                    <a:pt x="2917989" y="239888"/>
                    <a:pt x="2898625" y="232546"/>
                    <a:pt x="2884147" y="217863"/>
                  </a:cubicBezTo>
                  <a:cubicBezTo>
                    <a:pt x="2869669" y="203181"/>
                    <a:pt x="2862430" y="183714"/>
                    <a:pt x="2862430" y="159465"/>
                  </a:cubicBezTo>
                  <a:cubicBezTo>
                    <a:pt x="2862430" y="133066"/>
                    <a:pt x="2869976" y="112449"/>
                    <a:pt x="2885068" y="97613"/>
                  </a:cubicBezTo>
                  <a:cubicBezTo>
                    <a:pt x="2900160" y="82776"/>
                    <a:pt x="2920496" y="75358"/>
                    <a:pt x="2946076" y="75358"/>
                  </a:cubicBezTo>
                  <a:close/>
                  <a:moveTo>
                    <a:pt x="2600241" y="75358"/>
                  </a:moveTo>
                  <a:cubicBezTo>
                    <a:pt x="2620194" y="75358"/>
                    <a:pt x="2635746" y="82367"/>
                    <a:pt x="2646899" y="96385"/>
                  </a:cubicBezTo>
                  <a:cubicBezTo>
                    <a:pt x="2658052" y="110403"/>
                    <a:pt x="2663628" y="129229"/>
                    <a:pt x="2663628" y="152865"/>
                  </a:cubicBezTo>
                  <a:cubicBezTo>
                    <a:pt x="2663628" y="179059"/>
                    <a:pt x="2657335" y="200034"/>
                    <a:pt x="2644750" y="215791"/>
                  </a:cubicBezTo>
                  <a:cubicBezTo>
                    <a:pt x="2632165" y="231549"/>
                    <a:pt x="2614975" y="239427"/>
                    <a:pt x="2593181" y="239427"/>
                  </a:cubicBezTo>
                  <a:cubicBezTo>
                    <a:pt x="2573127" y="239427"/>
                    <a:pt x="2557676" y="230628"/>
                    <a:pt x="2546831" y="213029"/>
                  </a:cubicBezTo>
                  <a:lnTo>
                    <a:pt x="2546217" y="213029"/>
                  </a:lnTo>
                  <a:lnTo>
                    <a:pt x="2546217" y="308493"/>
                  </a:lnTo>
                  <a:lnTo>
                    <a:pt x="2510610" y="308493"/>
                  </a:lnTo>
                  <a:lnTo>
                    <a:pt x="2510610" y="79042"/>
                  </a:lnTo>
                  <a:lnTo>
                    <a:pt x="2546217" y="79042"/>
                  </a:lnTo>
                  <a:lnTo>
                    <a:pt x="2546217" y="106668"/>
                  </a:lnTo>
                  <a:lnTo>
                    <a:pt x="2546831" y="106668"/>
                  </a:lnTo>
                  <a:cubicBezTo>
                    <a:pt x="2559007" y="85795"/>
                    <a:pt x="2576810" y="75358"/>
                    <a:pt x="2600241" y="75358"/>
                  </a:cubicBezTo>
                  <a:close/>
                  <a:moveTo>
                    <a:pt x="2393626" y="75358"/>
                  </a:moveTo>
                  <a:cubicBezTo>
                    <a:pt x="2418183" y="75358"/>
                    <a:pt x="2437316" y="82572"/>
                    <a:pt x="2451027" y="96999"/>
                  </a:cubicBezTo>
                  <a:cubicBezTo>
                    <a:pt x="2464738" y="111426"/>
                    <a:pt x="2471593" y="131429"/>
                    <a:pt x="2471593" y="157009"/>
                  </a:cubicBezTo>
                  <a:cubicBezTo>
                    <a:pt x="2471593" y="182077"/>
                    <a:pt x="2464201" y="202157"/>
                    <a:pt x="2449416" y="217249"/>
                  </a:cubicBezTo>
                  <a:cubicBezTo>
                    <a:pt x="2434630" y="232342"/>
                    <a:pt x="2414755" y="239888"/>
                    <a:pt x="2389789" y="239888"/>
                  </a:cubicBezTo>
                  <a:cubicBezTo>
                    <a:pt x="2365539" y="239888"/>
                    <a:pt x="2346175" y="232546"/>
                    <a:pt x="2331697" y="217863"/>
                  </a:cubicBezTo>
                  <a:cubicBezTo>
                    <a:pt x="2317219" y="203181"/>
                    <a:pt x="2309980" y="183714"/>
                    <a:pt x="2309980" y="159465"/>
                  </a:cubicBezTo>
                  <a:cubicBezTo>
                    <a:pt x="2309980" y="133066"/>
                    <a:pt x="2317526" y="112449"/>
                    <a:pt x="2332618" y="97613"/>
                  </a:cubicBezTo>
                  <a:cubicBezTo>
                    <a:pt x="2347710" y="82776"/>
                    <a:pt x="2368046" y="75358"/>
                    <a:pt x="2393626" y="75358"/>
                  </a:cubicBezTo>
                  <a:close/>
                  <a:moveTo>
                    <a:pt x="1041076" y="75358"/>
                  </a:moveTo>
                  <a:cubicBezTo>
                    <a:pt x="1065633" y="75358"/>
                    <a:pt x="1084766" y="82572"/>
                    <a:pt x="1098477" y="96999"/>
                  </a:cubicBezTo>
                  <a:cubicBezTo>
                    <a:pt x="1112188" y="111426"/>
                    <a:pt x="1119043" y="131429"/>
                    <a:pt x="1119043" y="157009"/>
                  </a:cubicBezTo>
                  <a:cubicBezTo>
                    <a:pt x="1119043" y="182077"/>
                    <a:pt x="1111651" y="202157"/>
                    <a:pt x="1096866" y="217249"/>
                  </a:cubicBezTo>
                  <a:cubicBezTo>
                    <a:pt x="1082080" y="232342"/>
                    <a:pt x="1062205" y="239888"/>
                    <a:pt x="1037239" y="239888"/>
                  </a:cubicBezTo>
                  <a:cubicBezTo>
                    <a:pt x="1012989" y="239888"/>
                    <a:pt x="993625" y="232546"/>
                    <a:pt x="979147" y="217863"/>
                  </a:cubicBezTo>
                  <a:cubicBezTo>
                    <a:pt x="964669" y="203181"/>
                    <a:pt x="957430" y="183714"/>
                    <a:pt x="957430" y="159465"/>
                  </a:cubicBezTo>
                  <a:cubicBezTo>
                    <a:pt x="957430" y="133066"/>
                    <a:pt x="964976" y="112449"/>
                    <a:pt x="980068" y="97613"/>
                  </a:cubicBezTo>
                  <a:cubicBezTo>
                    <a:pt x="995160" y="82776"/>
                    <a:pt x="1015496" y="75358"/>
                    <a:pt x="1041076" y="75358"/>
                  </a:cubicBezTo>
                  <a:close/>
                  <a:moveTo>
                    <a:pt x="888695" y="75358"/>
                  </a:moveTo>
                  <a:cubicBezTo>
                    <a:pt x="903224" y="75358"/>
                    <a:pt x="916218" y="77558"/>
                    <a:pt x="927678" y="81958"/>
                  </a:cubicBezTo>
                  <a:lnTo>
                    <a:pt x="927678" y="113114"/>
                  </a:lnTo>
                  <a:cubicBezTo>
                    <a:pt x="916628" y="105542"/>
                    <a:pt x="903940" y="101757"/>
                    <a:pt x="889615" y="101757"/>
                  </a:cubicBezTo>
                  <a:cubicBezTo>
                    <a:pt x="885113" y="101757"/>
                    <a:pt x="881046" y="102217"/>
                    <a:pt x="877414" y="103138"/>
                  </a:cubicBezTo>
                  <a:cubicBezTo>
                    <a:pt x="873781" y="104059"/>
                    <a:pt x="870686" y="105338"/>
                    <a:pt x="868128" y="106975"/>
                  </a:cubicBezTo>
                  <a:cubicBezTo>
                    <a:pt x="865570" y="108612"/>
                    <a:pt x="863575" y="110582"/>
                    <a:pt x="862143" y="112884"/>
                  </a:cubicBezTo>
                  <a:cubicBezTo>
                    <a:pt x="860710" y="115186"/>
                    <a:pt x="859994" y="117718"/>
                    <a:pt x="859994" y="120481"/>
                  </a:cubicBezTo>
                  <a:cubicBezTo>
                    <a:pt x="859994" y="123858"/>
                    <a:pt x="860710" y="126722"/>
                    <a:pt x="862143" y="129076"/>
                  </a:cubicBezTo>
                  <a:cubicBezTo>
                    <a:pt x="863575" y="131429"/>
                    <a:pt x="865698" y="133501"/>
                    <a:pt x="868512" y="135292"/>
                  </a:cubicBezTo>
                  <a:cubicBezTo>
                    <a:pt x="871326" y="137082"/>
                    <a:pt x="874702" y="138719"/>
                    <a:pt x="878642" y="140203"/>
                  </a:cubicBezTo>
                  <a:cubicBezTo>
                    <a:pt x="882581" y="141687"/>
                    <a:pt x="887109" y="143298"/>
                    <a:pt x="892225" y="145038"/>
                  </a:cubicBezTo>
                  <a:cubicBezTo>
                    <a:pt x="898978" y="147800"/>
                    <a:pt x="905040" y="150614"/>
                    <a:pt x="910412" y="153479"/>
                  </a:cubicBezTo>
                  <a:cubicBezTo>
                    <a:pt x="915784" y="156344"/>
                    <a:pt x="920362" y="159593"/>
                    <a:pt x="924148" y="163225"/>
                  </a:cubicBezTo>
                  <a:cubicBezTo>
                    <a:pt x="927934" y="166857"/>
                    <a:pt x="930850" y="171052"/>
                    <a:pt x="932897" y="175810"/>
                  </a:cubicBezTo>
                  <a:cubicBezTo>
                    <a:pt x="934943" y="180568"/>
                    <a:pt x="935966" y="186221"/>
                    <a:pt x="935966" y="192770"/>
                  </a:cubicBezTo>
                  <a:cubicBezTo>
                    <a:pt x="935966" y="200750"/>
                    <a:pt x="934124" y="207708"/>
                    <a:pt x="930441" y="213643"/>
                  </a:cubicBezTo>
                  <a:cubicBezTo>
                    <a:pt x="926757" y="219577"/>
                    <a:pt x="921846" y="224489"/>
                    <a:pt x="915707" y="228377"/>
                  </a:cubicBezTo>
                  <a:cubicBezTo>
                    <a:pt x="909568" y="232265"/>
                    <a:pt x="902482" y="235155"/>
                    <a:pt x="894450" y="237048"/>
                  </a:cubicBezTo>
                  <a:cubicBezTo>
                    <a:pt x="886418" y="238941"/>
                    <a:pt x="877951" y="239888"/>
                    <a:pt x="869049" y="239888"/>
                  </a:cubicBezTo>
                  <a:cubicBezTo>
                    <a:pt x="851860" y="239888"/>
                    <a:pt x="836972" y="237023"/>
                    <a:pt x="824387" y="231293"/>
                  </a:cubicBezTo>
                  <a:lnTo>
                    <a:pt x="824387" y="198295"/>
                  </a:lnTo>
                  <a:cubicBezTo>
                    <a:pt x="837688" y="208424"/>
                    <a:pt x="852371" y="213489"/>
                    <a:pt x="868435" y="213489"/>
                  </a:cubicBezTo>
                  <a:cubicBezTo>
                    <a:pt x="889922" y="213489"/>
                    <a:pt x="900666" y="207145"/>
                    <a:pt x="900666" y="194458"/>
                  </a:cubicBezTo>
                  <a:cubicBezTo>
                    <a:pt x="900666" y="190877"/>
                    <a:pt x="899745" y="187833"/>
                    <a:pt x="897903" y="185326"/>
                  </a:cubicBezTo>
                  <a:cubicBezTo>
                    <a:pt x="896062" y="182819"/>
                    <a:pt x="893580" y="180594"/>
                    <a:pt x="890460" y="178650"/>
                  </a:cubicBezTo>
                  <a:cubicBezTo>
                    <a:pt x="887339" y="176705"/>
                    <a:pt x="883655" y="174966"/>
                    <a:pt x="879409" y="173431"/>
                  </a:cubicBezTo>
                  <a:cubicBezTo>
                    <a:pt x="875163" y="171896"/>
                    <a:pt x="870431" y="170157"/>
                    <a:pt x="865212" y="168213"/>
                  </a:cubicBezTo>
                  <a:cubicBezTo>
                    <a:pt x="858766" y="165655"/>
                    <a:pt x="852960" y="162943"/>
                    <a:pt x="847792" y="160079"/>
                  </a:cubicBezTo>
                  <a:cubicBezTo>
                    <a:pt x="842625" y="157214"/>
                    <a:pt x="838328" y="153965"/>
                    <a:pt x="834900" y="150333"/>
                  </a:cubicBezTo>
                  <a:cubicBezTo>
                    <a:pt x="831473" y="146700"/>
                    <a:pt x="828889" y="142582"/>
                    <a:pt x="827150" y="137978"/>
                  </a:cubicBezTo>
                  <a:cubicBezTo>
                    <a:pt x="825410" y="133373"/>
                    <a:pt x="824540" y="128001"/>
                    <a:pt x="824540" y="121862"/>
                  </a:cubicBezTo>
                  <a:cubicBezTo>
                    <a:pt x="824540" y="114291"/>
                    <a:pt x="826331" y="107614"/>
                    <a:pt x="829912" y="101833"/>
                  </a:cubicBezTo>
                  <a:cubicBezTo>
                    <a:pt x="833493" y="96052"/>
                    <a:pt x="838302" y="91192"/>
                    <a:pt x="844339" y="87253"/>
                  </a:cubicBezTo>
                  <a:cubicBezTo>
                    <a:pt x="850376" y="83313"/>
                    <a:pt x="857231" y="80346"/>
                    <a:pt x="864905" y="78351"/>
                  </a:cubicBezTo>
                  <a:cubicBezTo>
                    <a:pt x="872579" y="76356"/>
                    <a:pt x="880509" y="75358"/>
                    <a:pt x="888695" y="75358"/>
                  </a:cubicBezTo>
                  <a:close/>
                  <a:moveTo>
                    <a:pt x="717226" y="75358"/>
                  </a:moveTo>
                  <a:cubicBezTo>
                    <a:pt x="741783" y="75358"/>
                    <a:pt x="760916" y="82572"/>
                    <a:pt x="774627" y="96999"/>
                  </a:cubicBezTo>
                  <a:cubicBezTo>
                    <a:pt x="788338" y="111426"/>
                    <a:pt x="795193" y="131429"/>
                    <a:pt x="795193" y="157009"/>
                  </a:cubicBezTo>
                  <a:cubicBezTo>
                    <a:pt x="795193" y="182077"/>
                    <a:pt x="787801" y="202157"/>
                    <a:pt x="773016" y="217249"/>
                  </a:cubicBezTo>
                  <a:cubicBezTo>
                    <a:pt x="758230" y="232342"/>
                    <a:pt x="738355" y="239888"/>
                    <a:pt x="713389" y="239888"/>
                  </a:cubicBezTo>
                  <a:cubicBezTo>
                    <a:pt x="689139" y="239888"/>
                    <a:pt x="669775" y="232546"/>
                    <a:pt x="655297" y="217863"/>
                  </a:cubicBezTo>
                  <a:cubicBezTo>
                    <a:pt x="640819" y="203181"/>
                    <a:pt x="633580" y="183714"/>
                    <a:pt x="633580" y="159465"/>
                  </a:cubicBezTo>
                  <a:cubicBezTo>
                    <a:pt x="633580" y="133066"/>
                    <a:pt x="641126" y="112449"/>
                    <a:pt x="656218" y="97613"/>
                  </a:cubicBezTo>
                  <a:cubicBezTo>
                    <a:pt x="671310" y="82776"/>
                    <a:pt x="691646" y="75358"/>
                    <a:pt x="717226" y="75358"/>
                  </a:cubicBezTo>
                  <a:close/>
                  <a:moveTo>
                    <a:pt x="451754" y="75358"/>
                  </a:moveTo>
                  <a:cubicBezTo>
                    <a:pt x="466078" y="75358"/>
                    <a:pt x="478715" y="77865"/>
                    <a:pt x="489663" y="82879"/>
                  </a:cubicBezTo>
                  <a:lnTo>
                    <a:pt x="489663" y="116030"/>
                  </a:lnTo>
                  <a:cubicBezTo>
                    <a:pt x="478715" y="107845"/>
                    <a:pt x="467051" y="103752"/>
                    <a:pt x="454670" y="103752"/>
                  </a:cubicBezTo>
                  <a:cubicBezTo>
                    <a:pt x="439629" y="103752"/>
                    <a:pt x="427299" y="108842"/>
                    <a:pt x="417681" y="119023"/>
                  </a:cubicBezTo>
                  <a:cubicBezTo>
                    <a:pt x="408063" y="129204"/>
                    <a:pt x="403254" y="142531"/>
                    <a:pt x="403254" y="159004"/>
                  </a:cubicBezTo>
                  <a:cubicBezTo>
                    <a:pt x="403254" y="175273"/>
                    <a:pt x="407782" y="188114"/>
                    <a:pt x="416837" y="197527"/>
                  </a:cubicBezTo>
                  <a:cubicBezTo>
                    <a:pt x="425893" y="206941"/>
                    <a:pt x="438043" y="211647"/>
                    <a:pt x="453289" y="211647"/>
                  </a:cubicBezTo>
                  <a:cubicBezTo>
                    <a:pt x="466078" y="211647"/>
                    <a:pt x="478152" y="207094"/>
                    <a:pt x="489510" y="197988"/>
                  </a:cubicBezTo>
                  <a:lnTo>
                    <a:pt x="489510" y="228991"/>
                  </a:lnTo>
                  <a:cubicBezTo>
                    <a:pt x="476924" y="236255"/>
                    <a:pt x="462037" y="239888"/>
                    <a:pt x="444847" y="239888"/>
                  </a:cubicBezTo>
                  <a:cubicBezTo>
                    <a:pt x="421518" y="239888"/>
                    <a:pt x="402692" y="232597"/>
                    <a:pt x="388367" y="218017"/>
                  </a:cubicBezTo>
                  <a:cubicBezTo>
                    <a:pt x="374042" y="203436"/>
                    <a:pt x="366880" y="184533"/>
                    <a:pt x="366880" y="161306"/>
                  </a:cubicBezTo>
                  <a:cubicBezTo>
                    <a:pt x="366880" y="135420"/>
                    <a:pt x="374579" y="114623"/>
                    <a:pt x="389978" y="98917"/>
                  </a:cubicBezTo>
                  <a:cubicBezTo>
                    <a:pt x="405377" y="83211"/>
                    <a:pt x="425969" y="75358"/>
                    <a:pt x="451754" y="75358"/>
                  </a:cubicBezTo>
                  <a:close/>
                  <a:moveTo>
                    <a:pt x="3108336" y="32537"/>
                  </a:moveTo>
                  <a:lnTo>
                    <a:pt x="3108336" y="79042"/>
                  </a:lnTo>
                  <a:lnTo>
                    <a:pt x="3145938" y="79042"/>
                  </a:lnTo>
                  <a:lnTo>
                    <a:pt x="3145938" y="106975"/>
                  </a:lnTo>
                  <a:lnTo>
                    <a:pt x="3108336" y="106975"/>
                  </a:lnTo>
                  <a:lnTo>
                    <a:pt x="3108336" y="185556"/>
                  </a:lnTo>
                  <a:cubicBezTo>
                    <a:pt x="3108336" y="194867"/>
                    <a:pt x="3110024" y="201518"/>
                    <a:pt x="3113401" y="205508"/>
                  </a:cubicBezTo>
                  <a:cubicBezTo>
                    <a:pt x="3116777" y="209499"/>
                    <a:pt x="3122405" y="211494"/>
                    <a:pt x="3130283" y="211494"/>
                  </a:cubicBezTo>
                  <a:cubicBezTo>
                    <a:pt x="3136320" y="211494"/>
                    <a:pt x="3141538" y="209755"/>
                    <a:pt x="3145938" y="206276"/>
                  </a:cubicBezTo>
                  <a:lnTo>
                    <a:pt x="3145938" y="234516"/>
                  </a:lnTo>
                  <a:cubicBezTo>
                    <a:pt x="3138980" y="237995"/>
                    <a:pt x="3129823" y="239734"/>
                    <a:pt x="3118465" y="239734"/>
                  </a:cubicBezTo>
                  <a:cubicBezTo>
                    <a:pt x="3087975" y="239734"/>
                    <a:pt x="3072729" y="225102"/>
                    <a:pt x="3072729" y="195839"/>
                  </a:cubicBezTo>
                  <a:lnTo>
                    <a:pt x="3072729" y="106975"/>
                  </a:lnTo>
                  <a:lnTo>
                    <a:pt x="3046484" y="106975"/>
                  </a:lnTo>
                  <a:lnTo>
                    <a:pt x="3046484" y="79042"/>
                  </a:lnTo>
                  <a:lnTo>
                    <a:pt x="3072729" y="79042"/>
                  </a:lnTo>
                  <a:lnTo>
                    <a:pt x="3072729" y="42667"/>
                  </a:lnTo>
                  <a:close/>
                  <a:moveTo>
                    <a:pt x="1308111" y="32537"/>
                  </a:moveTo>
                  <a:lnTo>
                    <a:pt x="1308111" y="79042"/>
                  </a:lnTo>
                  <a:lnTo>
                    <a:pt x="1345713" y="79042"/>
                  </a:lnTo>
                  <a:lnTo>
                    <a:pt x="1345713" y="106975"/>
                  </a:lnTo>
                  <a:lnTo>
                    <a:pt x="1308111" y="106975"/>
                  </a:lnTo>
                  <a:lnTo>
                    <a:pt x="1308111" y="185556"/>
                  </a:lnTo>
                  <a:cubicBezTo>
                    <a:pt x="1308111" y="194867"/>
                    <a:pt x="1309799" y="201518"/>
                    <a:pt x="1313176" y="205508"/>
                  </a:cubicBezTo>
                  <a:cubicBezTo>
                    <a:pt x="1316552" y="209499"/>
                    <a:pt x="1322180" y="211494"/>
                    <a:pt x="1330058" y="211494"/>
                  </a:cubicBezTo>
                  <a:cubicBezTo>
                    <a:pt x="1336095" y="211494"/>
                    <a:pt x="1341314" y="209755"/>
                    <a:pt x="1345713" y="206276"/>
                  </a:cubicBezTo>
                  <a:lnTo>
                    <a:pt x="1345713" y="234516"/>
                  </a:lnTo>
                  <a:cubicBezTo>
                    <a:pt x="1338756" y="237995"/>
                    <a:pt x="1329598" y="239734"/>
                    <a:pt x="1318240" y="239734"/>
                  </a:cubicBezTo>
                  <a:cubicBezTo>
                    <a:pt x="1287749" y="239734"/>
                    <a:pt x="1272504" y="225102"/>
                    <a:pt x="1272504" y="195839"/>
                  </a:cubicBezTo>
                  <a:lnTo>
                    <a:pt x="1272504" y="106975"/>
                  </a:lnTo>
                  <a:lnTo>
                    <a:pt x="1246259" y="106975"/>
                  </a:lnTo>
                  <a:lnTo>
                    <a:pt x="1246259" y="79042"/>
                  </a:lnTo>
                  <a:lnTo>
                    <a:pt x="1272504" y="79042"/>
                  </a:lnTo>
                  <a:lnTo>
                    <a:pt x="1272504" y="42667"/>
                  </a:lnTo>
                  <a:close/>
                  <a:moveTo>
                    <a:pt x="1846613" y="16115"/>
                  </a:moveTo>
                  <a:lnTo>
                    <a:pt x="1954969" y="16115"/>
                  </a:lnTo>
                  <a:lnTo>
                    <a:pt x="1954969" y="46504"/>
                  </a:lnTo>
                  <a:lnTo>
                    <a:pt x="1876234" y="46504"/>
                  </a:lnTo>
                  <a:lnTo>
                    <a:pt x="1872551" y="101603"/>
                  </a:lnTo>
                  <a:cubicBezTo>
                    <a:pt x="1879611" y="101194"/>
                    <a:pt x="1886006" y="100989"/>
                    <a:pt x="1891736" y="100989"/>
                  </a:cubicBezTo>
                  <a:cubicBezTo>
                    <a:pt x="1915065" y="100989"/>
                    <a:pt x="1933098" y="106975"/>
                    <a:pt x="1945837" y="118946"/>
                  </a:cubicBezTo>
                  <a:cubicBezTo>
                    <a:pt x="1958576" y="130918"/>
                    <a:pt x="1964945" y="147289"/>
                    <a:pt x="1964945" y="168059"/>
                  </a:cubicBezTo>
                  <a:cubicBezTo>
                    <a:pt x="1964945" y="189853"/>
                    <a:pt x="1957655" y="207325"/>
                    <a:pt x="1943074" y="220473"/>
                  </a:cubicBezTo>
                  <a:cubicBezTo>
                    <a:pt x="1928494" y="233621"/>
                    <a:pt x="1908465" y="240195"/>
                    <a:pt x="1882987" y="240195"/>
                  </a:cubicBezTo>
                  <a:cubicBezTo>
                    <a:pt x="1861500" y="240195"/>
                    <a:pt x="1845487" y="237176"/>
                    <a:pt x="1834948" y="231139"/>
                  </a:cubicBezTo>
                  <a:lnTo>
                    <a:pt x="1834948" y="196914"/>
                  </a:lnTo>
                  <a:cubicBezTo>
                    <a:pt x="1849376" y="206634"/>
                    <a:pt x="1864007" y="211494"/>
                    <a:pt x="1878843" y="211494"/>
                  </a:cubicBezTo>
                  <a:cubicBezTo>
                    <a:pt x="1893782" y="211494"/>
                    <a:pt x="1905805" y="207683"/>
                    <a:pt x="1914911" y="200060"/>
                  </a:cubicBezTo>
                  <a:cubicBezTo>
                    <a:pt x="1924017" y="192437"/>
                    <a:pt x="1928571" y="182282"/>
                    <a:pt x="1928571" y="169594"/>
                  </a:cubicBezTo>
                  <a:cubicBezTo>
                    <a:pt x="1928571" y="157111"/>
                    <a:pt x="1923941" y="147391"/>
                    <a:pt x="1914681" y="140433"/>
                  </a:cubicBezTo>
                  <a:cubicBezTo>
                    <a:pt x="1905421" y="133476"/>
                    <a:pt x="1892145" y="129997"/>
                    <a:pt x="1874853" y="129997"/>
                  </a:cubicBezTo>
                  <a:cubicBezTo>
                    <a:pt x="1868919" y="129997"/>
                    <a:pt x="1856896" y="130611"/>
                    <a:pt x="1838785" y="13183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80"/>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3"/>
                  </a:cubicBezTo>
                  <a:lnTo>
                    <a:pt x="33765" y="236204"/>
                  </a:lnTo>
                  <a:lnTo>
                    <a:pt x="0" y="236204"/>
                  </a:lnTo>
                  <a:close/>
                  <a:moveTo>
                    <a:pt x="2224604" y="12432"/>
                  </a:moveTo>
                  <a:cubicBezTo>
                    <a:pt x="2245886" y="12432"/>
                    <a:pt x="2263536" y="15450"/>
                    <a:pt x="2277554" y="21487"/>
                  </a:cubicBezTo>
                  <a:lnTo>
                    <a:pt x="2277554" y="57708"/>
                  </a:lnTo>
                  <a:cubicBezTo>
                    <a:pt x="2262718" y="48909"/>
                    <a:pt x="2246347" y="44509"/>
                    <a:pt x="2228441" y="44509"/>
                  </a:cubicBezTo>
                  <a:cubicBezTo>
                    <a:pt x="2204600" y="44509"/>
                    <a:pt x="2185288" y="52132"/>
                    <a:pt x="2170502" y="67377"/>
                  </a:cubicBezTo>
                  <a:cubicBezTo>
                    <a:pt x="2155717" y="82623"/>
                    <a:pt x="2148325" y="102984"/>
                    <a:pt x="2148325" y="128462"/>
                  </a:cubicBezTo>
                  <a:cubicBezTo>
                    <a:pt x="2148325" y="152712"/>
                    <a:pt x="2155231" y="172024"/>
                    <a:pt x="2169044" y="186400"/>
                  </a:cubicBezTo>
                  <a:cubicBezTo>
                    <a:pt x="2182857" y="200776"/>
                    <a:pt x="2201019" y="207964"/>
                    <a:pt x="2223529" y="207964"/>
                  </a:cubicBezTo>
                  <a:cubicBezTo>
                    <a:pt x="2244300" y="207964"/>
                    <a:pt x="2262308" y="203053"/>
                    <a:pt x="2277554" y="193230"/>
                  </a:cubicBezTo>
                  <a:lnTo>
                    <a:pt x="2277554" y="226995"/>
                  </a:lnTo>
                  <a:cubicBezTo>
                    <a:pt x="2260978" y="235590"/>
                    <a:pt x="2240361" y="239888"/>
                    <a:pt x="2215702" y="239888"/>
                  </a:cubicBezTo>
                  <a:cubicBezTo>
                    <a:pt x="2183778" y="239888"/>
                    <a:pt x="2158198" y="229809"/>
                    <a:pt x="2138962" y="209652"/>
                  </a:cubicBezTo>
                  <a:cubicBezTo>
                    <a:pt x="2119726" y="189495"/>
                    <a:pt x="2110108" y="163046"/>
                    <a:pt x="2110108" y="130304"/>
                  </a:cubicBezTo>
                  <a:cubicBezTo>
                    <a:pt x="2110108" y="95106"/>
                    <a:pt x="2120929" y="66661"/>
                    <a:pt x="2142569" y="44969"/>
                  </a:cubicBezTo>
                  <a:cubicBezTo>
                    <a:pt x="2164210" y="23278"/>
                    <a:pt x="2191555" y="12432"/>
                    <a:pt x="2224604" y="12432"/>
                  </a:cubicBezTo>
                  <a:close/>
                  <a:moveTo>
                    <a:pt x="1749754" y="12432"/>
                  </a:moveTo>
                  <a:cubicBezTo>
                    <a:pt x="1758042" y="12432"/>
                    <a:pt x="1765588" y="12994"/>
                    <a:pt x="1772392" y="14120"/>
                  </a:cubicBezTo>
                  <a:cubicBezTo>
                    <a:pt x="1779196" y="15246"/>
                    <a:pt x="1784645" y="16780"/>
                    <a:pt x="1788737" y="18724"/>
                  </a:cubicBezTo>
                  <a:lnTo>
                    <a:pt x="1788737" y="50801"/>
                  </a:lnTo>
                  <a:cubicBezTo>
                    <a:pt x="1783519" y="48141"/>
                    <a:pt x="1777943" y="45890"/>
                    <a:pt x="1772008" y="44048"/>
                  </a:cubicBezTo>
                  <a:cubicBezTo>
                    <a:pt x="1766074" y="42207"/>
                    <a:pt x="1759269" y="41286"/>
                    <a:pt x="1751595" y="41286"/>
                  </a:cubicBezTo>
                  <a:cubicBezTo>
                    <a:pt x="1743001" y="41286"/>
                    <a:pt x="1735071" y="43025"/>
                    <a:pt x="1727806" y="46504"/>
                  </a:cubicBezTo>
                  <a:cubicBezTo>
                    <a:pt x="1720542" y="49983"/>
                    <a:pt x="1714274" y="55073"/>
                    <a:pt x="1709005" y="61775"/>
                  </a:cubicBezTo>
                  <a:cubicBezTo>
                    <a:pt x="1703736" y="68477"/>
                    <a:pt x="1699592" y="76765"/>
                    <a:pt x="1696573" y="86639"/>
                  </a:cubicBezTo>
                  <a:cubicBezTo>
                    <a:pt x="1693555" y="96513"/>
                    <a:pt x="1691994" y="107896"/>
                    <a:pt x="1691892" y="120788"/>
                  </a:cubicBezTo>
                  <a:lnTo>
                    <a:pt x="1692813" y="120788"/>
                  </a:lnTo>
                  <a:cubicBezTo>
                    <a:pt x="1697520" y="113523"/>
                    <a:pt x="1703889" y="107793"/>
                    <a:pt x="1711921" y="103598"/>
                  </a:cubicBezTo>
                  <a:cubicBezTo>
                    <a:pt x="1719953" y="99403"/>
                    <a:pt x="1729392" y="97306"/>
                    <a:pt x="1740238" y="97306"/>
                  </a:cubicBezTo>
                  <a:cubicBezTo>
                    <a:pt x="1749856" y="97306"/>
                    <a:pt x="1758528" y="98866"/>
                    <a:pt x="1766253" y="101987"/>
                  </a:cubicBezTo>
                  <a:cubicBezTo>
                    <a:pt x="1773978" y="105107"/>
                    <a:pt x="1780577" y="109610"/>
                    <a:pt x="1786051" y="115493"/>
                  </a:cubicBezTo>
                  <a:cubicBezTo>
                    <a:pt x="1791526" y="121376"/>
                    <a:pt x="1795746" y="128539"/>
                    <a:pt x="1798713" y="136980"/>
                  </a:cubicBezTo>
                  <a:cubicBezTo>
                    <a:pt x="1801681" y="145421"/>
                    <a:pt x="1803164" y="154911"/>
                    <a:pt x="1803164" y="165450"/>
                  </a:cubicBezTo>
                  <a:cubicBezTo>
                    <a:pt x="1803164" y="176501"/>
                    <a:pt x="1801348" y="186579"/>
                    <a:pt x="1797716" y="195686"/>
                  </a:cubicBezTo>
                  <a:cubicBezTo>
                    <a:pt x="1794084" y="204792"/>
                    <a:pt x="1789044" y="212645"/>
                    <a:pt x="1782598" y="219245"/>
                  </a:cubicBezTo>
                  <a:cubicBezTo>
                    <a:pt x="1776152" y="225844"/>
                    <a:pt x="1768504" y="230960"/>
                    <a:pt x="1759653" y="234593"/>
                  </a:cubicBezTo>
                  <a:cubicBezTo>
                    <a:pt x="1750802" y="238225"/>
                    <a:pt x="1741210" y="240041"/>
                    <a:pt x="1730876" y="240041"/>
                  </a:cubicBezTo>
                  <a:cubicBezTo>
                    <a:pt x="1719825" y="240041"/>
                    <a:pt x="1709670" y="237892"/>
                    <a:pt x="1700410" y="233595"/>
                  </a:cubicBezTo>
                  <a:cubicBezTo>
                    <a:pt x="1691150" y="229298"/>
                    <a:pt x="1683169" y="222903"/>
                    <a:pt x="1676467" y="214410"/>
                  </a:cubicBezTo>
                  <a:cubicBezTo>
                    <a:pt x="1669766" y="205918"/>
                    <a:pt x="1664573" y="195353"/>
                    <a:pt x="1660889" y="182717"/>
                  </a:cubicBezTo>
                  <a:cubicBezTo>
                    <a:pt x="1657206" y="170080"/>
                    <a:pt x="1655364" y="155423"/>
                    <a:pt x="1655364" y="138745"/>
                  </a:cubicBezTo>
                  <a:cubicBezTo>
                    <a:pt x="1655364" y="118383"/>
                    <a:pt x="1657794" y="100324"/>
                    <a:pt x="1662654" y="84567"/>
                  </a:cubicBezTo>
                  <a:cubicBezTo>
                    <a:pt x="1667515" y="68810"/>
                    <a:pt x="1674191" y="55610"/>
                    <a:pt x="1682683" y="44969"/>
                  </a:cubicBezTo>
                  <a:cubicBezTo>
                    <a:pt x="1691176" y="34328"/>
                    <a:pt x="1701152" y="26245"/>
                    <a:pt x="1712612" y="20720"/>
                  </a:cubicBezTo>
                  <a:cubicBezTo>
                    <a:pt x="1724072" y="15194"/>
                    <a:pt x="1736452" y="12432"/>
                    <a:pt x="1749754" y="12432"/>
                  </a:cubicBezTo>
                  <a:close/>
                  <a:moveTo>
                    <a:pt x="1548375" y="12432"/>
                  </a:moveTo>
                  <a:cubicBezTo>
                    <a:pt x="1567918" y="12432"/>
                    <a:pt x="1583573" y="17343"/>
                    <a:pt x="1595340" y="27166"/>
                  </a:cubicBezTo>
                  <a:cubicBezTo>
                    <a:pt x="1607107" y="36988"/>
                    <a:pt x="1612990" y="49574"/>
                    <a:pt x="1612990" y="64922"/>
                  </a:cubicBezTo>
                  <a:cubicBezTo>
                    <a:pt x="1612990" y="93878"/>
                    <a:pt x="1598256" y="112500"/>
                    <a:pt x="1568788" y="120788"/>
                  </a:cubicBezTo>
                  <a:lnTo>
                    <a:pt x="1568788" y="121402"/>
                  </a:lnTo>
                  <a:cubicBezTo>
                    <a:pt x="1584647" y="122937"/>
                    <a:pt x="1597182" y="128487"/>
                    <a:pt x="1606390" y="138054"/>
                  </a:cubicBezTo>
                  <a:cubicBezTo>
                    <a:pt x="1615599" y="147621"/>
                    <a:pt x="1620203" y="159567"/>
                    <a:pt x="1620203" y="173892"/>
                  </a:cubicBezTo>
                  <a:cubicBezTo>
                    <a:pt x="1620203" y="193639"/>
                    <a:pt x="1612785" y="209576"/>
                    <a:pt x="1597949" y="221700"/>
                  </a:cubicBezTo>
                  <a:cubicBezTo>
                    <a:pt x="1583113" y="233825"/>
                    <a:pt x="1563570" y="239888"/>
                    <a:pt x="1539320" y="239888"/>
                  </a:cubicBezTo>
                  <a:cubicBezTo>
                    <a:pt x="1517526" y="239888"/>
                    <a:pt x="1500132" y="235948"/>
                    <a:pt x="1487137" y="228070"/>
                  </a:cubicBezTo>
                  <a:lnTo>
                    <a:pt x="1487137" y="194611"/>
                  </a:lnTo>
                  <a:cubicBezTo>
                    <a:pt x="1501462" y="205969"/>
                    <a:pt x="1517628" y="211647"/>
                    <a:pt x="1535637" y="211647"/>
                  </a:cubicBezTo>
                  <a:cubicBezTo>
                    <a:pt x="1550268" y="211647"/>
                    <a:pt x="1561958" y="208322"/>
                    <a:pt x="1570706" y="201671"/>
                  </a:cubicBezTo>
                  <a:cubicBezTo>
                    <a:pt x="1579455" y="195021"/>
                    <a:pt x="1583829" y="186016"/>
                    <a:pt x="1583829" y="174659"/>
                  </a:cubicBezTo>
                  <a:cubicBezTo>
                    <a:pt x="1583829" y="149693"/>
                    <a:pt x="1564746" y="137210"/>
                    <a:pt x="1526581" y="137210"/>
                  </a:cubicBezTo>
                  <a:lnTo>
                    <a:pt x="1509545" y="137210"/>
                  </a:lnTo>
                  <a:lnTo>
                    <a:pt x="1509545" y="108663"/>
                  </a:lnTo>
                  <a:lnTo>
                    <a:pt x="1525814" y="108663"/>
                  </a:lnTo>
                  <a:cubicBezTo>
                    <a:pt x="1559682" y="108663"/>
                    <a:pt x="1576615" y="96896"/>
                    <a:pt x="1576615" y="73363"/>
                  </a:cubicBezTo>
                  <a:cubicBezTo>
                    <a:pt x="1576615" y="51671"/>
                    <a:pt x="1563416" y="40825"/>
                    <a:pt x="1537018" y="40825"/>
                  </a:cubicBezTo>
                  <a:cubicBezTo>
                    <a:pt x="1522284" y="40825"/>
                    <a:pt x="1508420" y="46095"/>
                    <a:pt x="1495425" y="56634"/>
                  </a:cubicBezTo>
                  <a:lnTo>
                    <a:pt x="1495425" y="25017"/>
                  </a:lnTo>
                  <a:cubicBezTo>
                    <a:pt x="1510364" y="16627"/>
                    <a:pt x="1528014" y="12432"/>
                    <a:pt x="1548375" y="12432"/>
                  </a:cubicBezTo>
                  <a:close/>
                  <a:moveTo>
                    <a:pt x="2719067" y="5525"/>
                  </a:moveTo>
                  <a:cubicBezTo>
                    <a:pt x="2725103" y="5525"/>
                    <a:pt x="2730219" y="7469"/>
                    <a:pt x="2734414" y="11357"/>
                  </a:cubicBezTo>
                  <a:cubicBezTo>
                    <a:pt x="2738610" y="15246"/>
                    <a:pt x="2740707" y="20106"/>
                    <a:pt x="2740707" y="25938"/>
                  </a:cubicBezTo>
                  <a:cubicBezTo>
                    <a:pt x="2740707" y="31463"/>
                    <a:pt x="2738610" y="36195"/>
                    <a:pt x="2734414" y="40135"/>
                  </a:cubicBezTo>
                  <a:cubicBezTo>
                    <a:pt x="2730219" y="44074"/>
                    <a:pt x="2725103" y="46044"/>
                    <a:pt x="2719067" y="46044"/>
                  </a:cubicBezTo>
                  <a:cubicBezTo>
                    <a:pt x="2713234" y="46044"/>
                    <a:pt x="2708246" y="44151"/>
                    <a:pt x="2704102" y="40365"/>
                  </a:cubicBezTo>
                  <a:cubicBezTo>
                    <a:pt x="2699958" y="36579"/>
                    <a:pt x="2697886" y="31770"/>
                    <a:pt x="2697886" y="25938"/>
                  </a:cubicBezTo>
                  <a:cubicBezTo>
                    <a:pt x="2697886" y="20106"/>
                    <a:pt x="2699958" y="15246"/>
                    <a:pt x="2704102" y="11357"/>
                  </a:cubicBezTo>
                  <a:cubicBezTo>
                    <a:pt x="2708246" y="7469"/>
                    <a:pt x="2713234" y="5525"/>
                    <a:pt x="2719067" y="5525"/>
                  </a:cubicBezTo>
                  <a:close/>
                  <a:moveTo>
                    <a:pt x="309241" y="5525"/>
                  </a:moveTo>
                  <a:cubicBezTo>
                    <a:pt x="315278" y="5525"/>
                    <a:pt x="320394" y="7469"/>
                    <a:pt x="324589" y="11357"/>
                  </a:cubicBezTo>
                  <a:cubicBezTo>
                    <a:pt x="328784" y="15246"/>
                    <a:pt x="330882" y="20106"/>
                    <a:pt x="330882" y="25938"/>
                  </a:cubicBezTo>
                  <a:cubicBezTo>
                    <a:pt x="330882" y="31463"/>
                    <a:pt x="328784" y="36195"/>
                    <a:pt x="324589" y="40135"/>
                  </a:cubicBezTo>
                  <a:cubicBezTo>
                    <a:pt x="320394" y="44074"/>
                    <a:pt x="315278" y="46044"/>
                    <a:pt x="309241" y="46044"/>
                  </a:cubicBezTo>
                  <a:cubicBezTo>
                    <a:pt x="303409" y="46044"/>
                    <a:pt x="298421" y="44151"/>
                    <a:pt x="294277" y="40365"/>
                  </a:cubicBezTo>
                  <a:cubicBezTo>
                    <a:pt x="290133" y="36579"/>
                    <a:pt x="288061" y="31770"/>
                    <a:pt x="288061" y="25938"/>
                  </a:cubicBezTo>
                  <a:cubicBezTo>
                    <a:pt x="288061" y="20106"/>
                    <a:pt x="290133" y="15246"/>
                    <a:pt x="294277" y="11357"/>
                  </a:cubicBezTo>
                  <a:cubicBezTo>
                    <a:pt x="298421" y="7469"/>
                    <a:pt x="303409" y="5525"/>
                    <a:pt x="309241" y="5525"/>
                  </a:cubicBezTo>
                  <a:close/>
                  <a:moveTo>
                    <a:pt x="2786835" y="3530"/>
                  </a:moveTo>
                  <a:lnTo>
                    <a:pt x="2822595" y="3530"/>
                  </a:lnTo>
                  <a:lnTo>
                    <a:pt x="2822595" y="236204"/>
                  </a:lnTo>
                  <a:lnTo>
                    <a:pt x="2786835" y="236204"/>
                  </a:lnTo>
                  <a:close/>
                  <a:moveTo>
                    <a:pt x="1216526" y="0"/>
                  </a:moveTo>
                  <a:cubicBezTo>
                    <a:pt x="1225325" y="0"/>
                    <a:pt x="1232283" y="972"/>
                    <a:pt x="1237399" y="2916"/>
                  </a:cubicBezTo>
                  <a:lnTo>
                    <a:pt x="1237399" y="32537"/>
                  </a:lnTo>
                  <a:cubicBezTo>
                    <a:pt x="1232590" y="29775"/>
                    <a:pt x="1227116" y="28394"/>
                    <a:pt x="1220977" y="28394"/>
                  </a:cubicBezTo>
                  <a:cubicBezTo>
                    <a:pt x="1203685" y="28394"/>
                    <a:pt x="1195039" y="38165"/>
                    <a:pt x="1195039" y="57708"/>
                  </a:cubicBezTo>
                  <a:lnTo>
                    <a:pt x="1195039" y="79042"/>
                  </a:lnTo>
                  <a:lnTo>
                    <a:pt x="1231567" y="79042"/>
                  </a:lnTo>
                  <a:lnTo>
                    <a:pt x="1231567" y="106975"/>
                  </a:lnTo>
                  <a:lnTo>
                    <a:pt x="1195192" y="106975"/>
                  </a:lnTo>
                  <a:lnTo>
                    <a:pt x="1195192" y="236204"/>
                  </a:lnTo>
                  <a:lnTo>
                    <a:pt x="1159585" y="236204"/>
                  </a:lnTo>
                  <a:lnTo>
                    <a:pt x="1159585" y="106975"/>
                  </a:lnTo>
                  <a:lnTo>
                    <a:pt x="1132726" y="106975"/>
                  </a:lnTo>
                  <a:lnTo>
                    <a:pt x="1132726" y="79042"/>
                  </a:lnTo>
                  <a:lnTo>
                    <a:pt x="1159585" y="79042"/>
                  </a:lnTo>
                  <a:lnTo>
                    <a:pt x="1159585" y="53564"/>
                  </a:lnTo>
                  <a:cubicBezTo>
                    <a:pt x="1159585" y="36988"/>
                    <a:pt x="1165008" y="23917"/>
                    <a:pt x="1175854" y="14350"/>
                  </a:cubicBezTo>
                  <a:cubicBezTo>
                    <a:pt x="1186700" y="4783"/>
                    <a:pt x="1200257" y="0"/>
                    <a:pt x="1216526"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pic>
          <p:nvPicPr>
            <p:cNvPr id="9" name="Picture 8" descr="A rainbow colored logo on a black background&#10;&#10;Description automatically generated">
              <a:extLst>
                <a:ext uri="{FF2B5EF4-FFF2-40B4-BE49-F238E27FC236}">
                  <a16:creationId xmlns:a16="http://schemas.microsoft.com/office/drawing/2014/main" id="{D012DBBA-2919-315E-CDE6-61539CD3D33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94674" y="636943"/>
              <a:ext cx="427721" cy="427721"/>
            </a:xfrm>
            <a:prstGeom prst="rect">
              <a:avLst/>
            </a:prstGeom>
          </p:spPr>
        </p:pic>
      </p:grpSp>
    </p:spTree>
    <p:extLst>
      <p:ext uri="{BB962C8B-B14F-4D97-AF65-F5344CB8AC3E}">
        <p14:creationId xmlns:p14="http://schemas.microsoft.com/office/powerpoint/2010/main" val="35214295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pic>
        <p:nvPicPr>
          <p:cNvPr id="5" name="Picture 4" descr="A close up of a glass&#10;&#10;Description automatically generated">
            <a:extLst>
              <a:ext uri="{FF2B5EF4-FFF2-40B4-BE49-F238E27FC236}">
                <a16:creationId xmlns:a16="http://schemas.microsoft.com/office/drawing/2014/main" id="{E4A7D264-6542-222D-A85C-1DDE77B0846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15" t="2691" r="10494" b="9519"/>
          <a:stretch/>
        </p:blipFill>
        <p:spPr>
          <a:xfrm>
            <a:off x="0" y="0"/>
            <a:ext cx="10007600" cy="1238250"/>
          </a:xfrm>
          <a:prstGeom prst="rect">
            <a:avLst/>
          </a:prstGeom>
        </p:spPr>
      </p:pic>
      <p:sp>
        <p:nvSpPr>
          <p:cNvPr id="2" name="Title 15">
            <a:extLst>
              <a:ext uri="{FF2B5EF4-FFF2-40B4-BE49-F238E27FC236}">
                <a16:creationId xmlns:a16="http://schemas.microsoft.com/office/drawing/2014/main" id="{1F4A8530-B89C-88B2-9BF1-34CC2A9750C7}"/>
              </a:ext>
            </a:extLst>
          </p:cNvPr>
          <p:cNvSpPr>
            <a:spLocks noGrp="1"/>
          </p:cNvSpPr>
          <p:nvPr>
            <p:ph type="title"/>
          </p:nvPr>
        </p:nvSpPr>
        <p:spPr>
          <a:xfrm>
            <a:off x="311113" y="507658"/>
            <a:ext cx="6306873" cy="161609"/>
          </a:xfrm>
        </p:spPr>
        <p:txBody>
          <a:bodyPr/>
          <a:lstStyle>
            <a:lvl1pPr>
              <a:defRPr>
                <a:gradFill flip="none" rotWithShape="1">
                  <a:gsLst>
                    <a:gs pos="0">
                      <a:schemeClr val="accent3"/>
                    </a:gs>
                    <a:gs pos="100000">
                      <a:schemeClr val="accent6"/>
                    </a:gs>
                  </a:gsLst>
                  <a:lin ang="16200000" scaled="1"/>
                  <a:tileRect/>
                </a:gra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3E76921E-13E1-55F5-E255-F9D4FDA2F1F4}"/>
              </a:ext>
            </a:extLst>
          </p:cNvPr>
          <p:cNvSpPr>
            <a:spLocks noGrp="1"/>
          </p:cNvSpPr>
          <p:nvPr>
            <p:ph type="body" sz="quarter" idx="10"/>
          </p:nvPr>
        </p:nvSpPr>
        <p:spPr>
          <a:xfrm>
            <a:off x="328151" y="694477"/>
            <a:ext cx="5600607" cy="82066"/>
          </a:xfrm>
        </p:spPr>
        <p:txBody>
          <a:bodyPr/>
          <a:lstStyle>
            <a:lvl1pPr marL="0" indent="0">
              <a:buNone/>
              <a:defRPr/>
            </a:lvl1pPr>
          </a:lstStyle>
          <a:p>
            <a:pPr lvl="0"/>
            <a:r>
              <a:rPr lang="en-US"/>
              <a:t>Click to edit Master text styles</a:t>
            </a:r>
          </a:p>
        </p:txBody>
      </p:sp>
      <p:grpSp>
        <p:nvGrpSpPr>
          <p:cNvPr id="4" name="Group 3">
            <a:extLst>
              <a:ext uri="{FF2B5EF4-FFF2-40B4-BE49-F238E27FC236}">
                <a16:creationId xmlns:a16="http://schemas.microsoft.com/office/drawing/2014/main" id="{8A28A465-870A-6602-9C7B-97DF435D1128}"/>
              </a:ext>
            </a:extLst>
          </p:cNvPr>
          <p:cNvGrpSpPr/>
          <p:nvPr userDrawn="1"/>
        </p:nvGrpSpPr>
        <p:grpSpPr>
          <a:xfrm>
            <a:off x="410728" y="125003"/>
            <a:ext cx="1271800" cy="59815"/>
            <a:chOff x="508000" y="692322"/>
            <a:chExt cx="1742534" cy="372580"/>
          </a:xfrm>
        </p:grpSpPr>
        <p:pic>
          <p:nvPicPr>
            <p:cNvPr id="6" name="MS logo gray - EMF" descr="Microsoft logo, gray text version">
              <a:extLst>
                <a:ext uri="{FF2B5EF4-FFF2-40B4-BE49-F238E27FC236}">
                  <a16:creationId xmlns:a16="http://schemas.microsoft.com/office/drawing/2014/main" id="{3F274DE3-02DC-2E23-F53C-D843786042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7" name="Freeform: Shape 6">
              <a:extLst>
                <a:ext uri="{FF2B5EF4-FFF2-40B4-BE49-F238E27FC236}">
                  <a16:creationId xmlns:a16="http://schemas.microsoft.com/office/drawing/2014/main" id="{21C72947-95BA-A8C0-EE2A-CEA933019FF9}"/>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grpSp>
    </p:spTree>
    <p:extLst>
      <p:ext uri="{BB962C8B-B14F-4D97-AF65-F5344CB8AC3E}">
        <p14:creationId xmlns:p14="http://schemas.microsoft.com/office/powerpoint/2010/main" val="207885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2E2A91-B98C-49DE-8553-119ECA58152C}" type="datetimeFigureOut">
              <a:rPr lang="en-US" smtClean="0"/>
              <a:t>10/19/25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7CA0B0-04EF-433A-8113-67BC344D39D3}" type="slidenum">
              <a:rPr lang="en-US" smtClean="0"/>
              <a:t>‹#›</a:t>
            </a:fld>
            <a:endParaRPr lang="en-US"/>
          </a:p>
        </p:txBody>
      </p:sp>
      <p:sp>
        <p:nvSpPr>
          <p:cNvPr id="6" name="Rectangle 5">
            <a:extLst>
              <a:ext uri="{FF2B5EF4-FFF2-40B4-BE49-F238E27FC236}">
                <a16:creationId xmlns:a16="http://schemas.microsoft.com/office/drawing/2014/main" id="{0E7D80C5-4C08-43ED-39EF-555355A6AE28}"/>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1480708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pic>
        <p:nvPicPr>
          <p:cNvPr id="5" name="Picture 4" descr="A close up of a glass&#10;&#10;Description automatically generated">
            <a:extLst>
              <a:ext uri="{FF2B5EF4-FFF2-40B4-BE49-F238E27FC236}">
                <a16:creationId xmlns:a16="http://schemas.microsoft.com/office/drawing/2014/main" id="{E4A7D264-6542-222D-A85C-1DDE77B0846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15" t="2691" r="10494" b="9519"/>
          <a:stretch/>
        </p:blipFill>
        <p:spPr>
          <a:xfrm>
            <a:off x="0" y="0"/>
            <a:ext cx="10007600" cy="1238250"/>
          </a:xfrm>
          <a:prstGeom prst="rect">
            <a:avLst/>
          </a:prstGeom>
        </p:spPr>
      </p:pic>
      <p:sp>
        <p:nvSpPr>
          <p:cNvPr id="2" name="Title 15">
            <a:extLst>
              <a:ext uri="{FF2B5EF4-FFF2-40B4-BE49-F238E27FC236}">
                <a16:creationId xmlns:a16="http://schemas.microsoft.com/office/drawing/2014/main" id="{1F4A8530-B89C-88B2-9BF1-34CC2A9750C7}"/>
              </a:ext>
            </a:extLst>
          </p:cNvPr>
          <p:cNvSpPr>
            <a:spLocks noGrp="1"/>
          </p:cNvSpPr>
          <p:nvPr>
            <p:ph type="title"/>
          </p:nvPr>
        </p:nvSpPr>
        <p:spPr>
          <a:xfrm>
            <a:off x="311113" y="507658"/>
            <a:ext cx="6306873" cy="161609"/>
          </a:xfrm>
        </p:spPr>
        <p:txBody>
          <a:bodyPr/>
          <a:lstStyle>
            <a:lvl1pPr>
              <a:defRPr>
                <a:gradFill flip="none" rotWithShape="1">
                  <a:gsLst>
                    <a:gs pos="0">
                      <a:schemeClr val="accent3"/>
                    </a:gs>
                    <a:gs pos="100000">
                      <a:schemeClr val="accent6"/>
                    </a:gs>
                  </a:gsLst>
                  <a:lin ang="16200000" scaled="1"/>
                  <a:tileRect/>
                </a:gra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3E76921E-13E1-55F5-E255-F9D4FDA2F1F4}"/>
              </a:ext>
            </a:extLst>
          </p:cNvPr>
          <p:cNvSpPr>
            <a:spLocks noGrp="1"/>
          </p:cNvSpPr>
          <p:nvPr>
            <p:ph type="body" sz="quarter" idx="10"/>
          </p:nvPr>
        </p:nvSpPr>
        <p:spPr>
          <a:xfrm>
            <a:off x="328151" y="694477"/>
            <a:ext cx="5600607" cy="8206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9293942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pic>
        <p:nvPicPr>
          <p:cNvPr id="4" name="Picture 3" descr="A person with blonde hair and a white shirt&#10;&#10;Description automatically generated">
            <a:extLst>
              <a:ext uri="{FF2B5EF4-FFF2-40B4-BE49-F238E27FC236}">
                <a16:creationId xmlns:a16="http://schemas.microsoft.com/office/drawing/2014/main" id="{1331CF21-D904-5335-BBD8-2AAF92B0C8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007600" cy="1238250"/>
          </a:xfrm>
          <a:prstGeom prst="rect">
            <a:avLst/>
          </a:prstGeom>
        </p:spPr>
      </p:pic>
      <p:sp>
        <p:nvSpPr>
          <p:cNvPr id="2" name="Title 15">
            <a:extLst>
              <a:ext uri="{FF2B5EF4-FFF2-40B4-BE49-F238E27FC236}">
                <a16:creationId xmlns:a16="http://schemas.microsoft.com/office/drawing/2014/main" id="{E64861AC-ADB0-AFE5-E703-001307E22B5D}"/>
              </a:ext>
            </a:extLst>
          </p:cNvPr>
          <p:cNvSpPr>
            <a:spLocks noGrp="1"/>
          </p:cNvSpPr>
          <p:nvPr>
            <p:ph type="title"/>
          </p:nvPr>
        </p:nvSpPr>
        <p:spPr>
          <a:xfrm>
            <a:off x="311113" y="507658"/>
            <a:ext cx="6306873" cy="161609"/>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435BB0DD-35B6-1FD4-387B-6019DA7D251C}"/>
              </a:ext>
            </a:extLst>
          </p:cNvPr>
          <p:cNvSpPr>
            <a:spLocks noGrp="1"/>
          </p:cNvSpPr>
          <p:nvPr>
            <p:ph type="body" sz="quarter" idx="10"/>
          </p:nvPr>
        </p:nvSpPr>
        <p:spPr>
          <a:xfrm>
            <a:off x="328151" y="694477"/>
            <a:ext cx="5600607" cy="82066"/>
          </a:xfrm>
        </p:spPr>
        <p:txBody>
          <a:bodyPr/>
          <a:lstStyle>
            <a:lvl1pPr marL="0" indent="0">
              <a:buNone/>
              <a:defRPr>
                <a:solidFill>
                  <a:schemeClr val="bg1"/>
                </a:solidFill>
              </a:defRPr>
            </a:lvl1pPr>
          </a:lstStyle>
          <a:p>
            <a:pPr lvl="0"/>
            <a:r>
              <a:rPr lang="en-US"/>
              <a:t>Click to edit Master text styles</a:t>
            </a:r>
          </a:p>
        </p:txBody>
      </p:sp>
      <p:pic>
        <p:nvPicPr>
          <p:cNvPr id="5" name="Picture 4" descr="A black background with white text&#10;&#10;Description automatically generated">
            <a:extLst>
              <a:ext uri="{FF2B5EF4-FFF2-40B4-BE49-F238E27FC236}">
                <a16:creationId xmlns:a16="http://schemas.microsoft.com/office/drawing/2014/main" id="{9B85F8E1-7640-1F49-FB11-1928C83889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766" y="91289"/>
            <a:ext cx="1535701" cy="124258"/>
          </a:xfrm>
          <a:prstGeom prst="rect">
            <a:avLst/>
          </a:prstGeom>
        </p:spPr>
      </p:pic>
    </p:spTree>
    <p:extLst>
      <p:ext uri="{BB962C8B-B14F-4D97-AF65-F5344CB8AC3E}">
        <p14:creationId xmlns:p14="http://schemas.microsoft.com/office/powerpoint/2010/main" val="15732478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2_Title Slide">
    <p:spTree>
      <p:nvGrpSpPr>
        <p:cNvPr id="1" name=""/>
        <p:cNvGrpSpPr/>
        <p:nvPr/>
      </p:nvGrpSpPr>
      <p:grpSpPr>
        <a:xfrm>
          <a:off x="0" y="0"/>
          <a:ext cx="0" cy="0"/>
          <a:chOff x="0" y="0"/>
          <a:chExt cx="0" cy="0"/>
        </a:xfrm>
      </p:grpSpPr>
      <p:pic>
        <p:nvPicPr>
          <p:cNvPr id="4" name="Picture 3" descr="A person with blonde hair and a white shirt&#10;&#10;Description automatically generated">
            <a:extLst>
              <a:ext uri="{FF2B5EF4-FFF2-40B4-BE49-F238E27FC236}">
                <a16:creationId xmlns:a16="http://schemas.microsoft.com/office/drawing/2014/main" id="{1331CF21-D904-5335-BBD8-2AAF92B0C8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007600" cy="1238250"/>
          </a:xfrm>
          <a:prstGeom prst="rect">
            <a:avLst/>
          </a:prstGeom>
        </p:spPr>
      </p:pic>
      <p:sp>
        <p:nvSpPr>
          <p:cNvPr id="2" name="Title 15">
            <a:extLst>
              <a:ext uri="{FF2B5EF4-FFF2-40B4-BE49-F238E27FC236}">
                <a16:creationId xmlns:a16="http://schemas.microsoft.com/office/drawing/2014/main" id="{E64861AC-ADB0-AFE5-E703-001307E22B5D}"/>
              </a:ext>
            </a:extLst>
          </p:cNvPr>
          <p:cNvSpPr>
            <a:spLocks noGrp="1"/>
          </p:cNvSpPr>
          <p:nvPr>
            <p:ph type="title"/>
          </p:nvPr>
        </p:nvSpPr>
        <p:spPr>
          <a:xfrm>
            <a:off x="311113" y="507658"/>
            <a:ext cx="6306873" cy="161609"/>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3">
            <a:extLst>
              <a:ext uri="{FF2B5EF4-FFF2-40B4-BE49-F238E27FC236}">
                <a16:creationId xmlns:a16="http://schemas.microsoft.com/office/drawing/2014/main" id="{435BB0DD-35B6-1FD4-387B-6019DA7D251C}"/>
              </a:ext>
            </a:extLst>
          </p:cNvPr>
          <p:cNvSpPr>
            <a:spLocks noGrp="1"/>
          </p:cNvSpPr>
          <p:nvPr>
            <p:ph type="body" sz="quarter" idx="10"/>
          </p:nvPr>
        </p:nvSpPr>
        <p:spPr>
          <a:xfrm>
            <a:off x="328151" y="694477"/>
            <a:ext cx="5600607" cy="82066"/>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90077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2" name="Picture 1" descr="A close up of a glass object&#10;&#10;Description automatically generated">
            <a:extLst>
              <a:ext uri="{FF2B5EF4-FFF2-40B4-BE49-F238E27FC236}">
                <a16:creationId xmlns:a16="http://schemas.microsoft.com/office/drawing/2014/main" id="{2AAB10B9-A5B4-8EE9-A35E-0DD6619B87F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11" t="10609" r="1529" b="6823"/>
          <a:stretch/>
        </p:blipFill>
        <p:spPr>
          <a:xfrm>
            <a:off x="0" y="0"/>
            <a:ext cx="10007600" cy="1238250"/>
          </a:xfrm>
          <a:prstGeom prst="rect">
            <a:avLst/>
          </a:prstGeom>
        </p:spPr>
      </p:pic>
      <p:pic>
        <p:nvPicPr>
          <p:cNvPr id="3" name="Picture 2" descr="A close up of a glass object&#10;&#10;Description automatically generated">
            <a:extLst>
              <a:ext uri="{FF2B5EF4-FFF2-40B4-BE49-F238E27FC236}">
                <a16:creationId xmlns:a16="http://schemas.microsoft.com/office/drawing/2014/main" id="{6AA1AC67-13BA-ADC6-4602-1C5E14B1595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artisticBlur radius="27"/>
                    </a14:imgEffect>
                  </a14:imgLayer>
                </a14:imgProps>
              </a:ext>
              <a:ext uri="{28A0092B-C50C-407E-A947-70E740481C1C}">
                <a14:useLocalDpi xmlns:a14="http://schemas.microsoft.com/office/drawing/2010/main"/>
              </a:ext>
            </a:extLst>
          </a:blip>
          <a:srcRect l="5911" t="40500" r="25587" b="35275"/>
          <a:stretch/>
        </p:blipFill>
        <p:spPr>
          <a:xfrm>
            <a:off x="463893" y="437480"/>
            <a:ext cx="7005320" cy="363291"/>
          </a:xfrm>
          <a:prstGeom prst="roundRect">
            <a:avLst>
              <a:gd name="adj" fmla="val 12880"/>
            </a:avLst>
          </a:prstGeom>
        </p:spPr>
      </p:pic>
      <p:sp>
        <p:nvSpPr>
          <p:cNvPr id="4" name="Rectangle: Rounded Corners 3">
            <a:extLst>
              <a:ext uri="{FF2B5EF4-FFF2-40B4-BE49-F238E27FC236}">
                <a16:creationId xmlns:a16="http://schemas.microsoft.com/office/drawing/2014/main" id="{08F5EDB2-62CD-FCD3-37F1-2EA7B51C3CF8}"/>
              </a:ext>
            </a:extLst>
          </p:cNvPr>
          <p:cNvSpPr/>
          <p:nvPr userDrawn="1"/>
        </p:nvSpPr>
        <p:spPr>
          <a:xfrm>
            <a:off x="463894" y="437314"/>
            <a:ext cx="7005320" cy="363291"/>
          </a:xfrm>
          <a:prstGeom prst="roundRect">
            <a:avLst/>
          </a:prstGeom>
          <a:gradFill flip="none" rotWithShape="1">
            <a:gsLst>
              <a:gs pos="89000">
                <a:schemeClr val="bg1">
                  <a:alpha val="21000"/>
                </a:schemeClr>
              </a:gs>
              <a:gs pos="100000">
                <a:schemeClr val="bg1">
                  <a:alpha val="58000"/>
                </a:scheme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Rectangle: Rounded Corners 4">
            <a:extLst>
              <a:ext uri="{FF2B5EF4-FFF2-40B4-BE49-F238E27FC236}">
                <a16:creationId xmlns:a16="http://schemas.microsoft.com/office/drawing/2014/main" id="{54C02737-1995-7747-7303-F1115CC1989C}"/>
              </a:ext>
            </a:extLst>
          </p:cNvPr>
          <p:cNvSpPr/>
          <p:nvPr userDrawn="1"/>
        </p:nvSpPr>
        <p:spPr>
          <a:xfrm>
            <a:off x="842205" y="537025"/>
            <a:ext cx="6199601" cy="17421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magnify" title="Icon of a magnifying glass">
            <a:extLst>
              <a:ext uri="{FF2B5EF4-FFF2-40B4-BE49-F238E27FC236}">
                <a16:creationId xmlns:a16="http://schemas.microsoft.com/office/drawing/2014/main" id="{65E2CD84-BA71-0719-E777-8F57BF762044}"/>
              </a:ext>
            </a:extLst>
          </p:cNvPr>
          <p:cNvSpPr>
            <a:spLocks noChangeAspect="1" noEditPoints="1"/>
          </p:cNvSpPr>
          <p:nvPr userDrawn="1"/>
        </p:nvSpPr>
        <p:spPr bwMode="auto">
          <a:xfrm flipH="1">
            <a:off x="6395482" y="583183"/>
            <a:ext cx="413154" cy="8914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8" name="Title 15">
            <a:extLst>
              <a:ext uri="{FF2B5EF4-FFF2-40B4-BE49-F238E27FC236}">
                <a16:creationId xmlns:a16="http://schemas.microsoft.com/office/drawing/2014/main" id="{E903047D-0F9D-0858-4D03-8A542EE21C82}"/>
              </a:ext>
            </a:extLst>
          </p:cNvPr>
          <p:cNvSpPr>
            <a:spLocks noGrp="1"/>
          </p:cNvSpPr>
          <p:nvPr>
            <p:ph type="title"/>
          </p:nvPr>
        </p:nvSpPr>
        <p:spPr>
          <a:xfrm>
            <a:off x="904752" y="539153"/>
            <a:ext cx="6306873" cy="161609"/>
          </a:xfrm>
        </p:spPr>
        <p:txBody>
          <a:bodyPr>
            <a:normAutofit/>
          </a:bodyPr>
          <a:lstStyle>
            <a:lvl1pPr>
              <a:defRPr sz="3599">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40445364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65D091-6B2C-23D8-66B6-710FA9AD127F}"/>
              </a:ext>
            </a:extLst>
          </p:cNvPr>
          <p:cNvSpPr/>
          <p:nvPr userDrawn="1"/>
        </p:nvSpPr>
        <p:spPr>
          <a:xfrm>
            <a:off x="0" y="0"/>
            <a:ext cx="10007600" cy="1238250"/>
          </a:xfrm>
          <a:prstGeom prst="rect">
            <a:avLst/>
          </a:prstGeom>
          <a:gradFill flip="none" rotWithShape="1">
            <a:gsLst>
              <a:gs pos="20000">
                <a:srgbClr val="DAE4F6"/>
              </a:gs>
              <a:gs pos="100000">
                <a:srgbClr val="F0D2D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2" name="Picture 1" descr="A group of chat messages&#10;&#10;Description automatically generated">
            <a:extLst>
              <a:ext uri="{FF2B5EF4-FFF2-40B4-BE49-F238E27FC236}">
                <a16:creationId xmlns:a16="http://schemas.microsoft.com/office/drawing/2014/main" id="{5815694D-AE46-6A56-2B91-7EC4DC7518F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8202" r="11480" b="3278"/>
          <a:stretch/>
        </p:blipFill>
        <p:spPr>
          <a:xfrm>
            <a:off x="0" y="0"/>
            <a:ext cx="10007600" cy="1238250"/>
          </a:xfrm>
          <a:prstGeom prst="rect">
            <a:avLst/>
          </a:prstGeom>
        </p:spPr>
      </p:pic>
      <p:sp>
        <p:nvSpPr>
          <p:cNvPr id="3" name="Rectangle 2">
            <a:extLst>
              <a:ext uri="{FF2B5EF4-FFF2-40B4-BE49-F238E27FC236}">
                <a16:creationId xmlns:a16="http://schemas.microsoft.com/office/drawing/2014/main" id="{5F877082-FE34-FE9B-5C00-4EFF86C7CB55}"/>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itle 15">
            <a:extLst>
              <a:ext uri="{FF2B5EF4-FFF2-40B4-BE49-F238E27FC236}">
                <a16:creationId xmlns:a16="http://schemas.microsoft.com/office/drawing/2014/main" id="{EBB3EB53-54AD-8806-BB93-224477508D47}"/>
              </a:ext>
            </a:extLst>
          </p:cNvPr>
          <p:cNvSpPr>
            <a:spLocks noGrp="1"/>
          </p:cNvSpPr>
          <p:nvPr>
            <p:ph type="title"/>
          </p:nvPr>
        </p:nvSpPr>
        <p:spPr>
          <a:xfrm>
            <a:off x="331400" y="539153"/>
            <a:ext cx="6306873" cy="161609"/>
          </a:xfrm>
        </p:spPr>
        <p:txBody>
          <a:bodyPr>
            <a:normAutofit/>
          </a:bodyPr>
          <a:lstStyle>
            <a:lvl1pPr>
              <a:defRPr sz="3599">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2713243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8" name="Picture 7" descr="A computer screen with a message&#10;&#10;Description automatically generated">
            <a:extLst>
              <a:ext uri="{FF2B5EF4-FFF2-40B4-BE49-F238E27FC236}">
                <a16:creationId xmlns:a16="http://schemas.microsoft.com/office/drawing/2014/main" id="{939E43D2-0AE7-0FEF-5B96-E3C9C691433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007600" cy="1238250"/>
          </a:xfrm>
          <a:prstGeom prst="rect">
            <a:avLst/>
          </a:prstGeom>
        </p:spPr>
      </p:pic>
      <p:sp>
        <p:nvSpPr>
          <p:cNvPr id="9" name="Rectangle 8">
            <a:extLst>
              <a:ext uri="{FF2B5EF4-FFF2-40B4-BE49-F238E27FC236}">
                <a16:creationId xmlns:a16="http://schemas.microsoft.com/office/drawing/2014/main" id="{C214CBCE-B1B7-DD74-469F-D051CC3AB9B1}"/>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5">
            <a:extLst>
              <a:ext uri="{FF2B5EF4-FFF2-40B4-BE49-F238E27FC236}">
                <a16:creationId xmlns:a16="http://schemas.microsoft.com/office/drawing/2014/main" id="{B0038111-0B73-0492-2541-3AB9C693846C}"/>
              </a:ext>
            </a:extLst>
          </p:cNvPr>
          <p:cNvSpPr>
            <a:spLocks noGrp="1"/>
          </p:cNvSpPr>
          <p:nvPr>
            <p:ph type="title"/>
          </p:nvPr>
        </p:nvSpPr>
        <p:spPr>
          <a:xfrm>
            <a:off x="331400" y="539153"/>
            <a:ext cx="6306873" cy="161609"/>
          </a:xfrm>
        </p:spPr>
        <p:txBody>
          <a:bodyPr>
            <a:normAutofit/>
          </a:bodyPr>
          <a:lstStyle>
            <a:lvl1pPr>
              <a:defRPr sz="3599">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2370684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3678" r="19088" b="1398"/>
          <a:stretch/>
        </p:blipFill>
        <p:spPr>
          <a:xfrm>
            <a:off x="1" y="0"/>
            <a:ext cx="10007599" cy="1238250"/>
          </a:xfrm>
          <a:prstGeom prst="rect">
            <a:avLst/>
          </a:prstGeom>
        </p:spPr>
      </p:pic>
      <p:sp>
        <p:nvSpPr>
          <p:cNvPr id="3" name="Rectangle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1" y="0"/>
            <a:ext cx="5339770" cy="123825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479531" y="-506545"/>
            <a:ext cx="7505700" cy="1218539"/>
          </a:xfrm>
          <a:noFill/>
        </p:spPr>
        <p:txBody>
          <a:bodyPr lIns="0" tIns="0" rIns="0" bIns="0" anchor="b" anchorCtr="0">
            <a:spAutoFit/>
          </a:bodyPr>
          <a:lstStyle>
            <a:lvl1pPr>
              <a:defRPr sz="4399"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10" name="Picture 9" descr="A close-up of a logo&#10;&#10;Description automatically generated with medium confidence">
            <a:extLst>
              <a:ext uri="{FF2B5EF4-FFF2-40B4-BE49-F238E27FC236}">
                <a16:creationId xmlns:a16="http://schemas.microsoft.com/office/drawing/2014/main" id="{97B1F2AE-6C5C-018D-7632-164C4B2170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3676" y="53887"/>
            <a:ext cx="1938211" cy="156697"/>
          </a:xfrm>
          <a:prstGeom prst="rect">
            <a:avLst/>
          </a:prstGeom>
        </p:spPr>
      </p:pic>
      <p:pic>
        <p:nvPicPr>
          <p:cNvPr id="5" name="Picture 4" descr="A rainbow colored logo on a black background&#10;&#10;Description automatically generated">
            <a:extLst>
              <a:ext uri="{FF2B5EF4-FFF2-40B4-BE49-F238E27FC236}">
                <a16:creationId xmlns:a16="http://schemas.microsoft.com/office/drawing/2014/main" id="{8F5D48D4-68C8-E7DD-5132-34A2E643437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988010" y="58857"/>
            <a:ext cx="667173" cy="146756"/>
          </a:xfrm>
          <a:prstGeom prst="rect">
            <a:avLst/>
          </a:prstGeom>
        </p:spPr>
      </p:pic>
    </p:spTree>
    <p:extLst>
      <p:ext uri="{BB962C8B-B14F-4D97-AF65-F5344CB8AC3E}">
        <p14:creationId xmlns:p14="http://schemas.microsoft.com/office/powerpoint/2010/main" val="4074429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2" userDrawn="1">
          <p15:clr>
            <a:srgbClr val="5ACBF0"/>
          </p15:clr>
        </p15:guide>
        <p15:guide id="2" orient="horz" pos="451" userDrawn="1">
          <p15:clr>
            <a:srgbClr val="5ACBF0"/>
          </p15:clr>
        </p15:guide>
        <p15:guide id="3" pos="5035" userDrawn="1">
          <p15:clr>
            <a:srgbClr val="5ACBF0"/>
          </p15:clr>
        </p15:guide>
        <p15:guide id="4" orient="horz" pos="390"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Title Slide 5">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41350" t="6371" r="22947" b="48048"/>
          <a:stretch/>
        </p:blipFill>
        <p:spPr>
          <a:xfrm>
            <a:off x="1" y="0"/>
            <a:ext cx="10007599" cy="1238250"/>
          </a:xfrm>
          <a:prstGeom prst="rect">
            <a:avLst/>
          </a:prstGeom>
        </p:spPr>
      </p:pic>
      <p:sp>
        <p:nvSpPr>
          <p:cNvPr id="3" name="Rectangle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1" y="0"/>
            <a:ext cx="5339770" cy="123825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479532" y="-506545"/>
            <a:ext cx="4524269" cy="1218539"/>
          </a:xfrm>
          <a:noFill/>
        </p:spPr>
        <p:txBody>
          <a:bodyPr wrap="square" lIns="0" tIns="0" rIns="0" bIns="0" anchor="b" anchorCtr="0">
            <a:spAutoFit/>
          </a:bodyPr>
          <a:lstStyle>
            <a:lvl1pPr>
              <a:defRPr sz="4399"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5" name="Picture 4" descr="A close-up of a logo&#10;&#10;Description automatically generated with medium confidence">
            <a:extLst>
              <a:ext uri="{FF2B5EF4-FFF2-40B4-BE49-F238E27FC236}">
                <a16:creationId xmlns:a16="http://schemas.microsoft.com/office/drawing/2014/main" id="{B7CCD9CC-6226-0424-5409-124F7DF60F6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3676" y="53887"/>
            <a:ext cx="1938211" cy="156697"/>
          </a:xfrm>
          <a:prstGeom prst="rect">
            <a:avLst/>
          </a:prstGeom>
        </p:spPr>
      </p:pic>
      <p:pic>
        <p:nvPicPr>
          <p:cNvPr id="6" name="Picture 2" descr="Map, photo with location pin, mobile device with likes icon in magenta, purple, and yellow color">
            <a:extLst>
              <a:ext uri="{FF2B5EF4-FFF2-40B4-BE49-F238E27FC236}">
                <a16:creationId xmlns:a16="http://schemas.microsoft.com/office/drawing/2014/main" id="{0A983905-67D2-5C33-136D-E6F40D6AC0D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777225" y="191486"/>
            <a:ext cx="3888225" cy="855278"/>
          </a:xfrm>
          <a:prstGeom prst="rect">
            <a:avLst/>
          </a:prstGeom>
        </p:spPr>
      </p:pic>
      <p:pic>
        <p:nvPicPr>
          <p:cNvPr id="4" name="Picture 3" descr="A rainbow colored logo on a black background&#10;&#10;Description automatically generated">
            <a:extLst>
              <a:ext uri="{FF2B5EF4-FFF2-40B4-BE49-F238E27FC236}">
                <a16:creationId xmlns:a16="http://schemas.microsoft.com/office/drawing/2014/main" id="{FC1991CB-5F9D-1CCE-D823-76489CAAA08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88010" y="58857"/>
            <a:ext cx="667173" cy="146756"/>
          </a:xfrm>
          <a:prstGeom prst="rect">
            <a:avLst/>
          </a:prstGeom>
        </p:spPr>
      </p:pic>
    </p:spTree>
    <p:extLst>
      <p:ext uri="{BB962C8B-B14F-4D97-AF65-F5344CB8AC3E}">
        <p14:creationId xmlns:p14="http://schemas.microsoft.com/office/powerpoint/2010/main" val="3834485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2" userDrawn="1">
          <p15:clr>
            <a:srgbClr val="5ACBF0"/>
          </p15:clr>
        </p15:guide>
        <p15:guide id="2" orient="horz" pos="451" userDrawn="1">
          <p15:clr>
            <a:srgbClr val="5ACBF0"/>
          </p15:clr>
        </p15:guide>
        <p15:guide id="3" pos="3153" userDrawn="1">
          <p15:clr>
            <a:srgbClr val="5ACBF0"/>
          </p15:clr>
        </p15:guide>
        <p15:guide id="4" orient="horz" pos="390"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lank - Light Gradient">
    <p:bg>
      <p:bgPr>
        <a:gradFill>
          <a:gsLst>
            <a:gs pos="0">
              <a:srgbClr val="50E6FF"/>
            </a:gs>
            <a:gs pos="100000">
              <a:srgbClr val="D59DFF"/>
            </a:gs>
          </a:gsLst>
          <a:lin ang="24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C35D8F7-37B3-8A61-0D77-6182149CE4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007600" cy="1238250"/>
          </a:xfrm>
          <a:prstGeom prst="rect">
            <a:avLst/>
          </a:prstGeom>
        </p:spPr>
      </p:pic>
    </p:spTree>
    <p:extLst>
      <p:ext uri="{BB962C8B-B14F-4D97-AF65-F5344CB8AC3E}">
        <p14:creationId xmlns:p14="http://schemas.microsoft.com/office/powerpoint/2010/main" val="2387771317"/>
      </p:ext>
    </p:extLst>
  </p:cSld>
  <p:clrMapOvr>
    <a:masterClrMapping/>
  </p:clrMapOvr>
  <p:extLst>
    <p:ext uri="{DCECCB84-F9BA-43D5-87BE-67443E8EF086}">
      <p15:sldGuideLst xmlns:p15="http://schemas.microsoft.com/office/powerpoint/2012/main">
        <p15:guide id="6" pos="640" userDrawn="1">
          <p15:clr>
            <a:srgbClr val="A4A3A4"/>
          </p15:clr>
        </p15:guide>
        <p15:guide id="7" pos="790" userDrawn="1">
          <p15:clr>
            <a:srgbClr val="A4A3A4"/>
          </p15:clr>
        </p15:guide>
        <p15:guide id="8" pos="1127" userDrawn="1">
          <p15:clr>
            <a:srgbClr val="A4A3A4"/>
          </p15:clr>
        </p15:guide>
        <p15:guide id="9" pos="1278" userDrawn="1">
          <p15:clr>
            <a:srgbClr val="A4A3A4"/>
          </p15:clr>
        </p15:guide>
        <p15:guide id="10" pos="1615" userDrawn="1">
          <p15:clr>
            <a:srgbClr val="A4A3A4"/>
          </p15:clr>
        </p15:guide>
        <p15:guide id="11" pos="1765" userDrawn="1">
          <p15:clr>
            <a:srgbClr val="A4A3A4"/>
          </p15:clr>
        </p15:guide>
        <p15:guide id="12" pos="2103" userDrawn="1">
          <p15:clr>
            <a:srgbClr val="A4A3A4"/>
          </p15:clr>
        </p15:guide>
        <p15:guide id="13" pos="2253" userDrawn="1">
          <p15:clr>
            <a:srgbClr val="A4A3A4"/>
          </p15:clr>
        </p15:guide>
        <p15:guide id="14" pos="2595" userDrawn="1">
          <p15:clr>
            <a:srgbClr val="A4A3A4"/>
          </p15:clr>
        </p15:guide>
        <p15:guide id="15" pos="2749" userDrawn="1">
          <p15:clr>
            <a:srgbClr val="A4A3A4"/>
          </p15:clr>
        </p15:guide>
        <p15:guide id="16" pos="3082" userDrawn="1">
          <p15:clr>
            <a:srgbClr val="A4A3A4"/>
          </p15:clr>
        </p15:guide>
        <p15:guide id="17" pos="3228" userDrawn="1">
          <p15:clr>
            <a:srgbClr val="A4A3A4"/>
          </p15:clr>
        </p15:guide>
        <p15:guide id="18" pos="3565" userDrawn="1">
          <p15:clr>
            <a:srgbClr val="A4A3A4"/>
          </p15:clr>
        </p15:guide>
        <p15:guide id="19" pos="3720" userDrawn="1">
          <p15:clr>
            <a:srgbClr val="A4A3A4"/>
          </p15:clr>
        </p15:guide>
        <p15:guide id="20" pos="4054" userDrawn="1">
          <p15:clr>
            <a:srgbClr val="A4A3A4"/>
          </p15:clr>
        </p15:guide>
        <p15:guide id="21" pos="4204" userDrawn="1">
          <p15:clr>
            <a:srgbClr val="A4A3A4"/>
          </p15:clr>
        </p15:guide>
        <p15:guide id="22" pos="4540" userDrawn="1">
          <p15:clr>
            <a:srgbClr val="A4A3A4"/>
          </p15:clr>
        </p15:guide>
        <p15:guide id="23" pos="4691" userDrawn="1">
          <p15:clr>
            <a:srgbClr val="A4A3A4"/>
          </p15:clr>
        </p15:guide>
        <p15:guide id="24" pos="5027" userDrawn="1">
          <p15:clr>
            <a:srgbClr val="A4A3A4"/>
          </p15:clr>
        </p15:guide>
        <p15:guide id="25" pos="5179" userDrawn="1">
          <p15:clr>
            <a:srgbClr val="A4A3A4"/>
          </p15:clr>
        </p15:guide>
        <p15:guide id="26" pos="5515" userDrawn="1">
          <p15:clr>
            <a:srgbClr val="A4A3A4"/>
          </p15:clr>
        </p15:guide>
        <p15:guide id="27" pos="5665" userDrawn="1">
          <p15:clr>
            <a:srgbClr val="A4A3A4"/>
          </p15:clr>
        </p15:guide>
        <p15:guide id="28" orient="horz" pos="163" userDrawn="1">
          <p15:clr>
            <a:srgbClr val="5ACBF0"/>
          </p15:clr>
        </p15:guide>
        <p15:guide id="29" orient="horz" pos="229" userDrawn="1">
          <p15:clr>
            <a:srgbClr val="5ACBF0"/>
          </p15:clr>
        </p15:guide>
        <p15:guide id="30" orient="horz" pos="52"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WORKSHEE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30CE1E-4089-434E-AAF5-DA9D1BB44473}"/>
              </a:ext>
            </a:extLst>
          </p:cNvPr>
          <p:cNvSpPr/>
          <p:nvPr userDrawn="1"/>
        </p:nvSpPr>
        <p:spPr>
          <a:xfrm>
            <a:off x="5514393" y="-14104"/>
            <a:ext cx="4493207" cy="1238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latin typeface="Segoe UI Semilight" panose="020B0402040204020203" pitchFamily="34" charset="0"/>
            </a:endParaRPr>
          </a:p>
        </p:txBody>
      </p:sp>
    </p:spTree>
    <p:extLst>
      <p:ext uri="{BB962C8B-B14F-4D97-AF65-F5344CB8AC3E}">
        <p14:creationId xmlns:p14="http://schemas.microsoft.com/office/powerpoint/2010/main" val="3006986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088406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Use Case with Text">
    <p:spTree>
      <p:nvGrpSpPr>
        <p:cNvPr id="1" name=""/>
        <p:cNvGrpSpPr/>
        <p:nvPr/>
      </p:nvGrpSpPr>
      <p:grpSpPr>
        <a:xfrm>
          <a:off x="0" y="0"/>
          <a:ext cx="0" cy="0"/>
          <a:chOff x="0" y="0"/>
          <a:chExt cx="0" cy="0"/>
        </a:xfrm>
      </p:grpSpPr>
      <p:sp>
        <p:nvSpPr>
          <p:cNvPr id="2" name="Title 1"/>
          <p:cNvSpPr>
            <a:spLocks noGrp="1"/>
          </p:cNvSpPr>
          <p:nvPr>
            <p:ph type="title"/>
          </p:nvPr>
        </p:nvSpPr>
        <p:spPr>
          <a:xfrm>
            <a:off x="221052" y="52560"/>
            <a:ext cx="6990246" cy="162440"/>
          </a:xfrm>
        </p:spPr>
        <p:txBody>
          <a:bodyPr/>
          <a:lstStyle/>
          <a:p>
            <a:r>
              <a:rPr lang="en-US"/>
              <a:t>Click to edit Master title style</a:t>
            </a:r>
          </a:p>
        </p:txBody>
      </p:sp>
      <p:sp>
        <p:nvSpPr>
          <p:cNvPr id="6" name="Text Placeholder 5"/>
          <p:cNvSpPr>
            <a:spLocks noGrp="1"/>
          </p:cNvSpPr>
          <p:nvPr>
            <p:ph type="body" sz="quarter" idx="10"/>
          </p:nvPr>
        </p:nvSpPr>
        <p:spPr>
          <a:xfrm>
            <a:off x="221000" y="214713"/>
            <a:ext cx="6990246" cy="316564"/>
          </a:xfrm>
        </p:spPr>
        <p:txBody>
          <a:bodyPr lIns="182880" tIns="146304" rIns="182880" bIns="146304"/>
          <a:lstStyle>
            <a:lvl1pPr marL="0" indent="0">
              <a:buNone/>
              <a:defRPr sz="2744">
                <a:gradFill>
                  <a:gsLst>
                    <a:gs pos="100000">
                      <a:schemeClr val="accent1"/>
                    </a:gs>
                    <a:gs pos="0">
                      <a:schemeClr val="accent1"/>
                    </a:gs>
                  </a:gsLst>
                  <a:lin ang="5400000" scaled="0"/>
                </a:gradFill>
              </a:defRPr>
            </a:lvl1pPr>
            <a:lvl2pPr marL="0" indent="0">
              <a:buFontTx/>
              <a:buNone/>
              <a:defRPr sz="1764">
                <a:latin typeface="+mj-lt"/>
              </a:defRPr>
            </a:lvl2pPr>
            <a:lvl3pPr marL="166467" indent="-166467">
              <a:buFont typeface="Arial" panose="020B0604020202020204" pitchFamily="34" charset="0"/>
              <a:buChar char="•"/>
              <a:defRPr sz="1568"/>
            </a:lvl3pPr>
            <a:lvl4pPr marL="340712" indent="-174245">
              <a:buFont typeface="Arial" panose="020B0604020202020204" pitchFamily="34" charset="0"/>
              <a:buChar char="•"/>
              <a:defRPr sz="1372"/>
            </a:lvl4pPr>
            <a:lvl5pPr marL="504066" indent="-166467">
              <a:buFont typeface="Arial" panose="020B0604020202020204" pitchFamily="34" charset="0"/>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p:nvPr userDrawn="1"/>
        </p:nvSpPr>
        <p:spPr bwMode="auto">
          <a:xfrm>
            <a:off x="7431964" y="0"/>
            <a:ext cx="2575354" cy="123825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431964" y="700064"/>
            <a:ext cx="2575354" cy="5381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p:cNvSpPr>
            <a:spLocks noGrp="1"/>
          </p:cNvSpPr>
          <p:nvPr>
            <p:ph type="body" sz="quarter" idx="11"/>
          </p:nvPr>
        </p:nvSpPr>
        <p:spPr>
          <a:xfrm>
            <a:off x="7579154" y="732383"/>
            <a:ext cx="2207446" cy="258264"/>
          </a:xfrm>
        </p:spPr>
        <p:txBody>
          <a:bodyPr lIns="182880" tIns="146304" rIns="182880" bIns="146304"/>
          <a:lstStyle>
            <a:lvl1pPr marL="0" indent="0">
              <a:buNone/>
              <a:defRPr sz="1764">
                <a:gradFill>
                  <a:gsLst>
                    <a:gs pos="0">
                      <a:srgbClr val="FFFFFF"/>
                    </a:gs>
                    <a:gs pos="100000">
                      <a:srgbClr val="FFFFFF"/>
                    </a:gs>
                  </a:gsLst>
                  <a:lin ang="5400000" scaled="0"/>
                </a:gradFill>
              </a:defRPr>
            </a:lvl1pPr>
            <a:lvl2pPr marL="171134" indent="-171134">
              <a:defRPr sz="1568">
                <a:gradFill>
                  <a:gsLst>
                    <a:gs pos="0">
                      <a:srgbClr val="FFFFFF"/>
                    </a:gs>
                    <a:gs pos="100000">
                      <a:srgbClr val="FFFFFF"/>
                    </a:gs>
                  </a:gsLst>
                  <a:lin ang="5400000" scaled="0"/>
                </a:gradFill>
              </a:defRPr>
            </a:lvl2pPr>
            <a:lvl3pPr marL="336044" indent="-164911">
              <a:defRPr sz="1372">
                <a:gradFill>
                  <a:gsLst>
                    <a:gs pos="0">
                      <a:srgbClr val="FFFFFF"/>
                    </a:gs>
                    <a:gs pos="100000">
                      <a:srgbClr val="FFFFFF"/>
                    </a:gs>
                  </a:gsLst>
                  <a:lin ang="5400000" scaled="0"/>
                </a:gradFill>
              </a:defRPr>
            </a:lvl3pPr>
            <a:lvl4pPr marL="507178" indent="-171134">
              <a:tabLst/>
              <a:defRPr sz="1176">
                <a:gradFill>
                  <a:gsLst>
                    <a:gs pos="0">
                      <a:srgbClr val="FFFFFF"/>
                    </a:gs>
                    <a:gs pos="100000">
                      <a:srgbClr val="FFFFFF"/>
                    </a:gs>
                  </a:gsLst>
                  <a:lin ang="5400000" scaled="0"/>
                </a:gradFill>
              </a:defRPr>
            </a:lvl4pPr>
            <a:lvl5pPr marL="672088" indent="-164911">
              <a:defRPr sz="1176">
                <a:gradFill>
                  <a:gsLst>
                    <a:gs pos="0">
                      <a:srgbClr val="FFFFFF"/>
                    </a:gs>
                    <a:gs pos="100000">
                      <a:srgbClr val="FFFFFF"/>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2897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8" name="Picture 7" descr="A blurry image of a person's hand&#10;&#10;Description automatically generated">
            <a:extLst>
              <a:ext uri="{FF2B5EF4-FFF2-40B4-BE49-F238E27FC236}">
                <a16:creationId xmlns:a16="http://schemas.microsoft.com/office/drawing/2014/main" id="{2B76918B-C17A-3C2A-52E2-C558E0B41D48}"/>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0007600" cy="1208440"/>
          </a:xfrm>
          <a:prstGeom prst="rect">
            <a:avLst/>
          </a:prstGeom>
        </p:spPr>
      </p:pic>
      <p:sp>
        <p:nvSpPr>
          <p:cNvPr id="2" name="Title 1">
            <a:extLst>
              <a:ext uri="{FF2B5EF4-FFF2-40B4-BE49-F238E27FC236}">
                <a16:creationId xmlns:a16="http://schemas.microsoft.com/office/drawing/2014/main" id="{B7483A31-8631-8F3A-6AA4-991FDEB0E520}"/>
              </a:ext>
            </a:extLst>
          </p:cNvPr>
          <p:cNvSpPr>
            <a:spLocks noGrp="1"/>
          </p:cNvSpPr>
          <p:nvPr>
            <p:ph type="ctrTitle"/>
          </p:nvPr>
        </p:nvSpPr>
        <p:spPr>
          <a:xfrm>
            <a:off x="1250950" y="202649"/>
            <a:ext cx="7505700" cy="431094"/>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EA73B15-1A7B-5BD0-E012-FC649CE4CCDF}"/>
              </a:ext>
            </a:extLst>
          </p:cNvPr>
          <p:cNvSpPr>
            <a:spLocks noGrp="1"/>
          </p:cNvSpPr>
          <p:nvPr>
            <p:ph type="subTitle" idx="1"/>
          </p:nvPr>
        </p:nvSpPr>
        <p:spPr>
          <a:xfrm>
            <a:off x="1250950" y="650368"/>
            <a:ext cx="7505700" cy="298957"/>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33D26F-F828-8EAC-AB33-60297955D154}"/>
              </a:ext>
            </a:extLst>
          </p:cNvPr>
          <p:cNvSpPr>
            <a:spLocks noGrp="1"/>
          </p:cNvSpPr>
          <p:nvPr>
            <p:ph type="dt" sz="half" idx="10"/>
          </p:nvPr>
        </p:nvSpPr>
        <p:spPr/>
        <p:txBody>
          <a:bodyPr/>
          <a:lstStyle/>
          <a:p>
            <a:fld id="{DC2E2A91-B98C-49DE-8553-119ECA58152C}" type="datetimeFigureOut">
              <a:rPr lang="en-US" smtClean="0"/>
              <a:t>10/19/25</a:t>
            </a:fld>
            <a:endParaRPr lang="en-US"/>
          </a:p>
        </p:txBody>
      </p:sp>
      <p:sp>
        <p:nvSpPr>
          <p:cNvPr id="5" name="Footer Placeholder 4">
            <a:extLst>
              <a:ext uri="{FF2B5EF4-FFF2-40B4-BE49-F238E27FC236}">
                <a16:creationId xmlns:a16="http://schemas.microsoft.com/office/drawing/2014/main" id="{A06D9D78-AFF0-7146-E4A2-78B69E592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9E22-287A-53E7-460F-1C2B313DC9D3}"/>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4FBBCE01-CD37-A49C-BF8B-26B1541AD262}"/>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9337122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7" name="Picture 6" descr="A computer screen with a couple of screens&#10;&#10;Description automatically generated">
            <a:extLst>
              <a:ext uri="{FF2B5EF4-FFF2-40B4-BE49-F238E27FC236}">
                <a16:creationId xmlns:a16="http://schemas.microsoft.com/office/drawing/2014/main" id="{F13A281E-B91B-B33F-8CAC-511DFDC79F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9" r="769" b="988"/>
          <a:stretch/>
        </p:blipFill>
        <p:spPr>
          <a:xfrm>
            <a:off x="0" y="0"/>
            <a:ext cx="10007600" cy="619125"/>
          </a:xfrm>
          <a:prstGeom prst="rect">
            <a:avLst/>
          </a:prstGeom>
        </p:spPr>
      </p:pic>
      <p:sp>
        <p:nvSpPr>
          <p:cNvPr id="2" name="Date Placeholder 1">
            <a:extLst>
              <a:ext uri="{FF2B5EF4-FFF2-40B4-BE49-F238E27FC236}">
                <a16:creationId xmlns:a16="http://schemas.microsoft.com/office/drawing/2014/main" id="{CED8EDC1-17CE-7C51-EB8E-731438A34538}"/>
              </a:ext>
            </a:extLst>
          </p:cNvPr>
          <p:cNvSpPr>
            <a:spLocks noGrp="1"/>
          </p:cNvSpPr>
          <p:nvPr>
            <p:ph type="dt" sz="half" idx="10"/>
          </p:nvPr>
        </p:nvSpPr>
        <p:spPr/>
        <p:txBody>
          <a:bodyPr/>
          <a:lstStyle/>
          <a:p>
            <a:fld id="{DC2E2A91-B98C-49DE-8553-119ECA58152C}" type="datetimeFigureOut">
              <a:rPr lang="en-US" smtClean="0"/>
              <a:t>10/19/25</a:t>
            </a:fld>
            <a:endParaRPr lang="en-US"/>
          </a:p>
        </p:txBody>
      </p:sp>
      <p:sp>
        <p:nvSpPr>
          <p:cNvPr id="3" name="Footer Placeholder 2">
            <a:extLst>
              <a:ext uri="{FF2B5EF4-FFF2-40B4-BE49-F238E27FC236}">
                <a16:creationId xmlns:a16="http://schemas.microsoft.com/office/drawing/2014/main" id="{AA801612-83F1-5F55-DB84-9F356A19DC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44F165-C793-BB13-9A88-973B296B2F9E}"/>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5" name="Rectangle 4">
            <a:extLst>
              <a:ext uri="{FF2B5EF4-FFF2-40B4-BE49-F238E27FC236}">
                <a16:creationId xmlns:a16="http://schemas.microsoft.com/office/drawing/2014/main" id="{7082C014-F650-9275-8F12-7C83CB804BA2}"/>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814703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pic>
        <p:nvPicPr>
          <p:cNvPr id="7" name="Picture 6" descr="A blurry image of a person's hand&#10;&#10;Description automatically generated">
            <a:extLst>
              <a:ext uri="{FF2B5EF4-FFF2-40B4-BE49-F238E27FC236}">
                <a16:creationId xmlns:a16="http://schemas.microsoft.com/office/drawing/2014/main" id="{093B630B-98F0-A558-44D6-C08F95FB3C1E}"/>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0007600" cy="120844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2866" y="91931"/>
            <a:ext cx="9044370" cy="77799"/>
          </a:xfrm>
        </p:spPr>
        <p:txBody>
          <a:bodyPr/>
          <a:lstStyle>
            <a:lvl1pPr>
              <a:defRPr sz="2799">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479530" y="259187"/>
            <a:ext cx="9044370" cy="228998"/>
          </a:xfrm>
        </p:spPr>
        <p:txBody>
          <a:bodyPr/>
          <a:lstStyle>
            <a:lvl1pPr>
              <a:defRPr sz="1999">
                <a:solidFill>
                  <a:srgbClr val="000000"/>
                </a:solidFill>
                <a:latin typeface="+mn-lt"/>
              </a:defRPr>
            </a:lvl1pPr>
            <a:lvl2pPr>
              <a:defRPr sz="1600">
                <a:solidFill>
                  <a:srgbClr val="000000"/>
                </a:solidFill>
              </a:defRPr>
            </a:lvl2pPr>
            <a:lvl3pPr>
              <a:defRPr sz="1401">
                <a:solidFill>
                  <a:srgbClr val="000000"/>
                </a:solidFill>
              </a:defRPr>
            </a:lvl3pPr>
            <a:lvl4pPr>
              <a:defRPr sz="1200">
                <a:solidFill>
                  <a:srgbClr val="000000"/>
                </a:solidFill>
              </a:defRPr>
            </a:lvl4pPr>
            <a:lvl5pPr>
              <a:defRPr sz="1001">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321A61E-DF9E-F052-06B1-83ADA07FFD3F}"/>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416690337"/>
      </p:ext>
    </p:extLst>
  </p:cSld>
  <p:clrMapOvr>
    <a:masterClrMapping/>
  </p:clrMapOvr>
  <p:transition>
    <p:fade/>
  </p:transition>
  <p:extLst>
    <p:ext uri="{DCECCB84-F9BA-43D5-87BE-67443E8EF086}">
      <p15:sldGuideLst xmlns:p15="http://schemas.microsoft.com/office/powerpoint/2012/main">
        <p15:guide id="2" orient="horz" pos="230" userDrawn="1">
          <p15:clr>
            <a:srgbClr val="5ACBF0"/>
          </p15:clr>
        </p15:guide>
        <p15:guide id="3" orient="horz" pos="52" userDrawn="1">
          <p15:clr>
            <a:srgbClr val="5ACBF0"/>
          </p15:clr>
        </p15:guide>
        <p15:guide id="5" orient="horz" pos="163"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pic>
        <p:nvPicPr>
          <p:cNvPr id="5" name="Picture 4" descr="A close-up of a ribbon&#10;&#10;Description automatically generated">
            <a:extLst>
              <a:ext uri="{FF2B5EF4-FFF2-40B4-BE49-F238E27FC236}">
                <a16:creationId xmlns:a16="http://schemas.microsoft.com/office/drawing/2014/main" id="{0C8AED29-A2C9-D869-28FB-33C34244EB2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8284" r="37862"/>
          <a:stretch/>
        </p:blipFill>
        <p:spPr>
          <a:xfrm>
            <a:off x="1" y="0"/>
            <a:ext cx="4547440" cy="123825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2465" y="91931"/>
            <a:ext cx="4764036" cy="77799"/>
          </a:xfrm>
        </p:spPr>
        <p:txBody>
          <a:bodyPr/>
          <a:lstStyle>
            <a:lvl1pPr>
              <a:defRPr sz="2799">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4889129" y="259187"/>
            <a:ext cx="4764036" cy="228998"/>
          </a:xfrm>
        </p:spPr>
        <p:txBody>
          <a:bodyPr/>
          <a:lstStyle>
            <a:lvl1pPr>
              <a:defRPr sz="1999">
                <a:solidFill>
                  <a:srgbClr val="000000"/>
                </a:solidFill>
                <a:latin typeface="+mn-lt"/>
              </a:defRPr>
            </a:lvl1pPr>
            <a:lvl2pPr>
              <a:defRPr sz="1600">
                <a:solidFill>
                  <a:srgbClr val="000000"/>
                </a:solidFill>
              </a:defRPr>
            </a:lvl2pPr>
            <a:lvl3pPr>
              <a:defRPr sz="1401">
                <a:solidFill>
                  <a:srgbClr val="000000"/>
                </a:solidFill>
              </a:defRPr>
            </a:lvl3pPr>
            <a:lvl4pPr>
              <a:defRPr sz="1200">
                <a:solidFill>
                  <a:srgbClr val="000000"/>
                </a:solidFill>
              </a:defRPr>
            </a:lvl4pPr>
            <a:lvl5pPr>
              <a:defRPr sz="1001">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321A61E-DF9E-F052-06B1-83ADA07FFD3F}"/>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5165800"/>
      </p:ext>
    </p:extLst>
  </p:cSld>
  <p:clrMapOvr>
    <a:masterClrMapping/>
  </p:clrMapOvr>
  <p:transition>
    <p:fade/>
  </p:transition>
  <p:extLst>
    <p:ext uri="{DCECCB84-F9BA-43D5-87BE-67443E8EF086}">
      <p15:sldGuideLst xmlns:p15="http://schemas.microsoft.com/office/powerpoint/2012/main">
        <p15:guide id="2" orient="horz" pos="230" userDrawn="1">
          <p15:clr>
            <a:srgbClr val="5ACBF0"/>
          </p15:clr>
        </p15:guide>
        <p15:guide id="3" orient="horz" pos="52" userDrawn="1">
          <p15:clr>
            <a:srgbClr val="5ACBF0"/>
          </p15:clr>
        </p15:guide>
        <p15:guide id="5" orient="horz" pos="163"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pic>
        <p:nvPicPr>
          <p:cNvPr id="8" name="Picture 7" descr="A close up of a colorful object&#10;&#10;Description automatically generated">
            <a:extLst>
              <a:ext uri="{FF2B5EF4-FFF2-40B4-BE49-F238E27FC236}">
                <a16:creationId xmlns:a16="http://schemas.microsoft.com/office/drawing/2014/main" id="{8FA3090A-C743-6442-6B26-85597FDE3AA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6021" r="10124"/>
          <a:stretch/>
        </p:blipFill>
        <p:spPr>
          <a:xfrm>
            <a:off x="5460159" y="0"/>
            <a:ext cx="4547441" cy="123825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16073" y="110276"/>
            <a:ext cx="9044370" cy="77799"/>
          </a:xfrm>
        </p:spPr>
        <p:txBody>
          <a:bodyPr/>
          <a:lstStyle>
            <a:lvl1pPr>
              <a:defRPr sz="2799">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312737" y="277531"/>
            <a:ext cx="9044370" cy="228998"/>
          </a:xfrm>
        </p:spPr>
        <p:txBody>
          <a:bodyPr/>
          <a:lstStyle>
            <a:lvl1pPr>
              <a:defRPr sz="1999">
                <a:solidFill>
                  <a:srgbClr val="000000"/>
                </a:solidFill>
                <a:latin typeface="+mn-lt"/>
              </a:defRPr>
            </a:lvl1pPr>
            <a:lvl2pPr>
              <a:defRPr sz="1600">
                <a:solidFill>
                  <a:srgbClr val="000000"/>
                </a:solidFill>
              </a:defRPr>
            </a:lvl2pPr>
            <a:lvl3pPr>
              <a:defRPr sz="1401">
                <a:solidFill>
                  <a:srgbClr val="000000"/>
                </a:solidFill>
              </a:defRPr>
            </a:lvl3pPr>
            <a:lvl4pPr>
              <a:defRPr sz="1200">
                <a:solidFill>
                  <a:srgbClr val="000000"/>
                </a:solidFill>
              </a:defRPr>
            </a:lvl4pPr>
            <a:lvl5pPr>
              <a:defRPr sz="1001">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321A61E-DF9E-F052-06B1-83ADA07FFD3F}"/>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452224935"/>
      </p:ext>
    </p:extLst>
  </p:cSld>
  <p:clrMapOvr>
    <a:masterClrMapping/>
  </p:clrMapOvr>
  <p:transition>
    <p:fade/>
  </p:transition>
  <p:extLst>
    <p:ext uri="{DCECCB84-F9BA-43D5-87BE-67443E8EF086}">
      <p15:sldGuideLst xmlns:p15="http://schemas.microsoft.com/office/powerpoint/2012/main">
        <p15:guide id="2" orient="horz" pos="230" userDrawn="1">
          <p15:clr>
            <a:srgbClr val="5ACBF0"/>
          </p15:clr>
        </p15:guide>
        <p15:guide id="3" orient="horz" pos="52" userDrawn="1">
          <p15:clr>
            <a:srgbClr val="5ACBF0"/>
          </p15:clr>
        </p15:guide>
        <p15:guide id="5" orient="horz" pos="163"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pic>
        <p:nvPicPr>
          <p:cNvPr id="8" name="Picture 7" descr="A blurry image of a person's hand&#10;&#10;Description automatically generated">
            <a:extLst>
              <a:ext uri="{FF2B5EF4-FFF2-40B4-BE49-F238E27FC236}">
                <a16:creationId xmlns:a16="http://schemas.microsoft.com/office/drawing/2014/main" id="{29C3C374-A664-D7F0-45D0-045009139052}"/>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0007600" cy="1208440"/>
          </a:xfrm>
          <a:prstGeom prst="rect">
            <a:avLst/>
          </a:prstGeom>
        </p:spPr>
      </p:pic>
      <p:sp>
        <p:nvSpPr>
          <p:cNvPr id="2" name="Title 1">
            <a:extLst>
              <a:ext uri="{FF2B5EF4-FFF2-40B4-BE49-F238E27FC236}">
                <a16:creationId xmlns:a16="http://schemas.microsoft.com/office/drawing/2014/main" id="{B34784F0-D959-7D20-3CA8-6E0D5AAE22B1}"/>
              </a:ext>
            </a:extLst>
          </p:cNvPr>
          <p:cNvSpPr>
            <a:spLocks noGrp="1"/>
          </p:cNvSpPr>
          <p:nvPr>
            <p:ph type="title"/>
          </p:nvPr>
        </p:nvSpPr>
        <p:spPr>
          <a:xfrm>
            <a:off x="312738" y="45288"/>
            <a:ext cx="8631555" cy="23933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8EFE1D8-1E7C-8A86-A01A-514505B427DD}"/>
              </a:ext>
            </a:extLst>
          </p:cNvPr>
          <p:cNvSpPr>
            <a:spLocks noGrp="1"/>
          </p:cNvSpPr>
          <p:nvPr>
            <p:ph idx="1"/>
          </p:nvPr>
        </p:nvSpPr>
        <p:spPr>
          <a:xfrm>
            <a:off x="312738" y="308989"/>
            <a:ext cx="8631555" cy="78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734CD-7B05-0092-D5B9-837ACCA63BCE}"/>
              </a:ext>
            </a:extLst>
          </p:cNvPr>
          <p:cNvSpPr>
            <a:spLocks noGrp="1"/>
          </p:cNvSpPr>
          <p:nvPr>
            <p:ph type="dt" sz="half" idx="10"/>
          </p:nvPr>
        </p:nvSpPr>
        <p:spPr>
          <a:xfrm>
            <a:off x="312738" y="1127037"/>
            <a:ext cx="2251710" cy="65925"/>
          </a:xfrm>
        </p:spPr>
        <p:txBody>
          <a:bodyPr/>
          <a:lstStyle/>
          <a:p>
            <a:fld id="{DC2E2A91-B98C-49DE-8553-119ECA58152C}" type="datetimeFigureOut">
              <a:rPr lang="en-US" smtClean="0"/>
              <a:t>10/19/25</a:t>
            </a:fld>
            <a:endParaRPr lang="en-US"/>
          </a:p>
        </p:txBody>
      </p:sp>
      <p:sp>
        <p:nvSpPr>
          <p:cNvPr id="5" name="Footer Placeholder 4">
            <a:extLst>
              <a:ext uri="{FF2B5EF4-FFF2-40B4-BE49-F238E27FC236}">
                <a16:creationId xmlns:a16="http://schemas.microsoft.com/office/drawing/2014/main" id="{4B58CC31-DAE6-D4D7-A480-A8D61B236742}"/>
              </a:ext>
            </a:extLst>
          </p:cNvPr>
          <p:cNvSpPr>
            <a:spLocks noGrp="1"/>
          </p:cNvSpPr>
          <p:nvPr>
            <p:ph type="ftr" sz="quarter" idx="11"/>
          </p:nvPr>
        </p:nvSpPr>
        <p:spPr>
          <a:xfrm>
            <a:off x="2939733" y="1127037"/>
            <a:ext cx="3377565" cy="65925"/>
          </a:xfrm>
        </p:spPr>
        <p:txBody>
          <a:bodyPr/>
          <a:lstStyle/>
          <a:p>
            <a:endParaRPr lang="en-US"/>
          </a:p>
        </p:txBody>
      </p:sp>
      <p:sp>
        <p:nvSpPr>
          <p:cNvPr id="6" name="Slide Number Placeholder 5">
            <a:extLst>
              <a:ext uri="{FF2B5EF4-FFF2-40B4-BE49-F238E27FC236}">
                <a16:creationId xmlns:a16="http://schemas.microsoft.com/office/drawing/2014/main" id="{B3A909B1-270B-7393-59C8-6EE9EFCA0D99}"/>
              </a:ext>
            </a:extLst>
          </p:cNvPr>
          <p:cNvSpPr>
            <a:spLocks noGrp="1"/>
          </p:cNvSpPr>
          <p:nvPr>
            <p:ph type="sldNum" sz="quarter" idx="12"/>
          </p:nvPr>
        </p:nvSpPr>
        <p:spPr>
          <a:xfrm>
            <a:off x="6692583" y="1127037"/>
            <a:ext cx="2251710" cy="65925"/>
          </a:xfrm>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12118B41-A307-0DD1-5000-30B9B4FBE2D6}"/>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2077477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Section Title photo">
    <p:spTree>
      <p:nvGrpSpPr>
        <p:cNvPr id="1" name=""/>
        <p:cNvGrpSpPr/>
        <p:nvPr/>
      </p:nvGrpSpPr>
      <p:grpSpPr>
        <a:xfrm>
          <a:off x="0" y="0"/>
          <a:ext cx="0" cy="0"/>
          <a:chOff x="0" y="0"/>
          <a:chExt cx="0" cy="0"/>
        </a:xfrm>
      </p:grpSpPr>
      <p:pic>
        <p:nvPicPr>
          <p:cNvPr id="4" name="Picture 3" descr="A close-up of a ribbon&#10;&#10;Description automatically generated">
            <a:extLst>
              <a:ext uri="{FF2B5EF4-FFF2-40B4-BE49-F238E27FC236}">
                <a16:creationId xmlns:a16="http://schemas.microsoft.com/office/drawing/2014/main" id="{8D106E32-AE8C-D4ED-B83A-9ECE4F6522F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555" r="23455" b="21900"/>
          <a:stretch/>
        </p:blipFill>
        <p:spPr>
          <a:xfrm>
            <a:off x="0" y="0"/>
            <a:ext cx="10007600" cy="1238250"/>
          </a:xfrm>
          <a:prstGeom prst="rect">
            <a:avLst/>
          </a:prstGeom>
        </p:spPr>
      </p:pic>
      <p:sp>
        <p:nvSpPr>
          <p:cNvPr id="3" name="Rectangle 2">
            <a:extLst>
              <a:ext uri="{FF2B5EF4-FFF2-40B4-BE49-F238E27FC236}">
                <a16:creationId xmlns:a16="http://schemas.microsoft.com/office/drawing/2014/main" id="{320A2AEC-2128-127A-9EBE-97F194038AB7}"/>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71961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7" userDrawn="1">
          <p15:clr>
            <a:srgbClr val="5ACBF0"/>
          </p15:clr>
        </p15:guide>
        <p15:guide id="3" orient="horz" pos="345"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2_Section Title photo">
    <p:spTree>
      <p:nvGrpSpPr>
        <p:cNvPr id="1" name=""/>
        <p:cNvGrpSpPr/>
        <p:nvPr/>
      </p:nvGrpSpPr>
      <p:grpSpPr>
        <a:xfrm>
          <a:off x="0" y="0"/>
          <a:ext cx="0" cy="0"/>
          <a:chOff x="0" y="0"/>
          <a:chExt cx="0" cy="0"/>
        </a:xfrm>
      </p:grpSpPr>
      <p:pic>
        <p:nvPicPr>
          <p:cNvPr id="5" name="Picture 4" descr="A close-up of a ribbon&#10;&#10;Description automatically generated">
            <a:extLst>
              <a:ext uri="{FF2B5EF4-FFF2-40B4-BE49-F238E27FC236}">
                <a16:creationId xmlns:a16="http://schemas.microsoft.com/office/drawing/2014/main" id="{AC871D7A-C89B-F090-4E20-507E04C5B40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5625"/>
          <a:stretch/>
        </p:blipFill>
        <p:spPr>
          <a:xfrm>
            <a:off x="0" y="0"/>
            <a:ext cx="10007600" cy="1238250"/>
          </a:xfrm>
          <a:prstGeom prst="rect">
            <a:avLst/>
          </a:prstGeom>
        </p:spPr>
      </p:pic>
    </p:spTree>
    <p:extLst>
      <p:ext uri="{BB962C8B-B14F-4D97-AF65-F5344CB8AC3E}">
        <p14:creationId xmlns:p14="http://schemas.microsoft.com/office/powerpoint/2010/main" val="166334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7" userDrawn="1">
          <p15:clr>
            <a:srgbClr val="5ACBF0"/>
          </p15:clr>
        </p15:guide>
        <p15:guide id="3" orient="horz" pos="345"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ummary page_Big headline">
    <p:bg>
      <p:bgPr>
        <a:solidFill>
          <a:schemeClr val="bg2"/>
        </a:solidFill>
        <a:effectLst/>
      </p:bgPr>
    </p:bg>
    <p:spTree>
      <p:nvGrpSpPr>
        <p:cNvPr id="1" name=""/>
        <p:cNvGrpSpPr/>
        <p:nvPr/>
      </p:nvGrpSpPr>
      <p:grpSpPr>
        <a:xfrm>
          <a:off x="0" y="0"/>
          <a:ext cx="0" cy="0"/>
          <a:chOff x="0" y="0"/>
          <a:chExt cx="0" cy="0"/>
        </a:xfrm>
      </p:grpSpPr>
      <p:pic>
        <p:nvPicPr>
          <p:cNvPr id="6" name="Picture 5" descr="A group of chat boxes&#10;&#10;Description automatically generated">
            <a:extLst>
              <a:ext uri="{FF2B5EF4-FFF2-40B4-BE49-F238E27FC236}">
                <a16:creationId xmlns:a16="http://schemas.microsoft.com/office/drawing/2014/main" id="{7EC4F649-6224-35AC-63DA-ED13663C2B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879" r="50000" b="1010"/>
          <a:stretch/>
        </p:blipFill>
        <p:spPr>
          <a:xfrm>
            <a:off x="6288572" y="123825"/>
            <a:ext cx="3312470" cy="1011238"/>
          </a:xfrm>
          <a:prstGeom prst="rect">
            <a:avLst/>
          </a:prstGeom>
        </p:spPr>
      </p:pic>
      <p:pic>
        <p:nvPicPr>
          <p:cNvPr id="3" name="Picture 2" descr="A blurry image of a person's hand&#10;&#10;Description automatically generated">
            <a:extLst>
              <a:ext uri="{FF2B5EF4-FFF2-40B4-BE49-F238E27FC236}">
                <a16:creationId xmlns:a16="http://schemas.microsoft.com/office/drawing/2014/main" id="{1886A6EB-DC3A-AC64-803E-AEC23C354B34}"/>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artisticBlur radius="75"/>
                    </a14:imgEffect>
                  </a14:imgLayer>
                </a14:imgProps>
              </a:ext>
              <a:ext uri="{28A0092B-C50C-407E-A947-70E740481C1C}">
                <a14:useLocalDpi xmlns:a14="http://schemas.microsoft.com/office/drawing/2010/main"/>
              </a:ext>
            </a:extLst>
          </a:blip>
          <a:srcRect t="2407"/>
          <a:stretch/>
        </p:blipFill>
        <p:spPr>
          <a:xfrm>
            <a:off x="0" y="0"/>
            <a:ext cx="10007600" cy="1208440"/>
          </a:xfrm>
          <a:prstGeom prst="rect">
            <a:avLst/>
          </a:prstGeom>
        </p:spPr>
      </p:pic>
      <p:sp>
        <p:nvSpPr>
          <p:cNvPr id="4" name="Rectangle 3">
            <a:extLst>
              <a:ext uri="{FF2B5EF4-FFF2-40B4-BE49-F238E27FC236}">
                <a16:creationId xmlns:a16="http://schemas.microsoft.com/office/drawing/2014/main" id="{F0F8B4D4-45FE-8A6B-0940-2613A4013FC0}"/>
              </a:ext>
            </a:extLst>
          </p:cNvPr>
          <p:cNvSpPr/>
          <p:nvPr userDrawn="1"/>
        </p:nvSpPr>
        <p:spPr>
          <a:xfrm>
            <a:off x="0" y="0"/>
            <a:ext cx="10007600" cy="1208440"/>
          </a:xfrm>
          <a:prstGeom prst="rect">
            <a:avLst/>
          </a:prstGeom>
          <a:gradFill flip="none" rotWithShape="1">
            <a:gsLst>
              <a:gs pos="36000">
                <a:schemeClr val="bg1">
                  <a:alpha val="68000"/>
                </a:schemeClr>
              </a:gs>
              <a:gs pos="100000">
                <a:schemeClr val="bg1">
                  <a:alpha val="2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317950" y="292430"/>
            <a:ext cx="4149689" cy="1605055"/>
          </a:xfrm>
          <a:prstGeom prst="rect">
            <a:avLst/>
          </a:prstGeom>
        </p:spPr>
        <p:txBody>
          <a:bodyPr wrap="square">
            <a:spAutoFit/>
          </a:bodyPr>
          <a:lstStyle>
            <a:lvl1pPr marL="137119" indent="-137119">
              <a:spcAft>
                <a:spcPts val="0"/>
              </a:spcAft>
              <a:buFont typeface="Arial" panose="020B0604020202020204" pitchFamily="34" charset="0"/>
              <a:buChar char="•"/>
              <a:defRPr>
                <a:solidFill>
                  <a:schemeClr val="tx1"/>
                </a:solidFill>
              </a:defRPr>
            </a:lvl1pPr>
            <a:lvl2pPr marL="265096" indent="-127978">
              <a:spcAft>
                <a:spcPts val="0"/>
              </a:spcAft>
              <a:buFont typeface="Arial" panose="020B0604020202020204" pitchFamily="34" charset="0"/>
              <a:buChar char="•"/>
              <a:defRPr>
                <a:solidFill>
                  <a:schemeClr val="tx1"/>
                </a:solidFill>
              </a:defRPr>
            </a:lvl2pPr>
            <a:lvl3pPr marL="383933" indent="-118836">
              <a:spcAft>
                <a:spcPts val="0"/>
              </a:spcAft>
              <a:buFont typeface="Arial" panose="020B0604020202020204" pitchFamily="34" charset="0"/>
              <a:buChar char="•"/>
              <a:defRPr>
                <a:solidFill>
                  <a:schemeClr val="tx1"/>
                </a:solidFill>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p:txBody>
      </p:sp>
      <p:sp>
        <p:nvSpPr>
          <p:cNvPr id="2" name="Rectangle 1">
            <a:extLst>
              <a:ext uri="{FF2B5EF4-FFF2-40B4-BE49-F238E27FC236}">
                <a16:creationId xmlns:a16="http://schemas.microsoft.com/office/drawing/2014/main" id="{CD367F4E-8C73-E0F8-F13E-FE82EB5E8890}"/>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7" name="Picture 6" descr="A group of chat boxes&#10;&#10;Description automatically generated">
            <a:extLst>
              <a:ext uri="{FF2B5EF4-FFF2-40B4-BE49-F238E27FC236}">
                <a16:creationId xmlns:a16="http://schemas.microsoft.com/office/drawing/2014/main" id="{C9DC74CC-1FDA-D2C2-CA47-399C0C900E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879" r="50000" b="1010"/>
          <a:stretch/>
        </p:blipFill>
        <p:spPr>
          <a:xfrm>
            <a:off x="6310725" y="123825"/>
            <a:ext cx="3312470" cy="1011238"/>
          </a:xfrm>
          <a:prstGeom prst="rect">
            <a:avLst/>
          </a:prstGeom>
        </p:spPr>
      </p:pic>
      <p:sp>
        <p:nvSpPr>
          <p:cNvPr id="8" name="Title 1">
            <a:extLst>
              <a:ext uri="{FF2B5EF4-FFF2-40B4-BE49-F238E27FC236}">
                <a16:creationId xmlns:a16="http://schemas.microsoft.com/office/drawing/2014/main" id="{E1AC44E4-6E8B-3264-6C80-836DA134E7E9}"/>
              </a:ext>
            </a:extLst>
          </p:cNvPr>
          <p:cNvSpPr>
            <a:spLocks noGrp="1"/>
          </p:cNvSpPr>
          <p:nvPr>
            <p:ph type="title"/>
          </p:nvPr>
        </p:nvSpPr>
        <p:spPr>
          <a:xfrm>
            <a:off x="323162" y="45288"/>
            <a:ext cx="5683946" cy="239338"/>
          </a:xfrm>
        </p:spPr>
        <p:txBody>
          <a:bodyPr>
            <a:normAutofit/>
          </a:bodyPr>
          <a:lstStyle>
            <a:lvl1pPr>
              <a:defRPr sz="3199"/>
            </a:lvl1pPr>
          </a:lstStyle>
          <a:p>
            <a:r>
              <a:rPr lang="en-US"/>
              <a:t>Click to edit Master title style</a:t>
            </a:r>
          </a:p>
        </p:txBody>
      </p:sp>
    </p:spTree>
    <p:extLst>
      <p:ext uri="{BB962C8B-B14F-4D97-AF65-F5344CB8AC3E}">
        <p14:creationId xmlns:p14="http://schemas.microsoft.com/office/powerpoint/2010/main" val="39361449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639" userDrawn="1">
          <p15:clr>
            <a:srgbClr val="954F72"/>
          </p15:clr>
        </p15:guide>
        <p15:guide id="5" pos="790" userDrawn="1">
          <p15:clr>
            <a:srgbClr val="954F72"/>
          </p15:clr>
        </p15:guide>
        <p15:guide id="6" pos="1123" userDrawn="1">
          <p15:clr>
            <a:srgbClr val="954F72"/>
          </p15:clr>
        </p15:guide>
        <p15:guide id="7" pos="1278" userDrawn="1">
          <p15:clr>
            <a:srgbClr val="954F72"/>
          </p15:clr>
        </p15:guide>
        <p15:guide id="8" pos="1614" userDrawn="1">
          <p15:clr>
            <a:srgbClr val="954F72"/>
          </p15:clr>
        </p15:guide>
        <p15:guide id="9" pos="1765" userDrawn="1">
          <p15:clr>
            <a:srgbClr val="954F72"/>
          </p15:clr>
        </p15:guide>
        <p15:guide id="10" pos="2102" userDrawn="1">
          <p15:clr>
            <a:srgbClr val="954F72"/>
          </p15:clr>
        </p15:guide>
        <p15:guide id="11" pos="2246" userDrawn="1">
          <p15:clr>
            <a:srgbClr val="954F72"/>
          </p15:clr>
        </p15:guide>
        <p15:guide id="12" pos="2589" userDrawn="1">
          <p15:clr>
            <a:srgbClr val="954F72"/>
          </p15:clr>
        </p15:guide>
        <p15:guide id="13" pos="2741" userDrawn="1">
          <p15:clr>
            <a:srgbClr val="954F72"/>
          </p15:clr>
        </p15:guide>
        <p15:guide id="14" pos="3076" userDrawn="1">
          <p15:clr>
            <a:srgbClr val="954F72"/>
          </p15:clr>
        </p15:guide>
        <p15:guide id="15" pos="3228" userDrawn="1">
          <p15:clr>
            <a:srgbClr val="954F72"/>
          </p15:clr>
        </p15:guide>
        <p15:guide id="16" pos="3564" userDrawn="1">
          <p15:clr>
            <a:srgbClr val="954F72"/>
          </p15:clr>
        </p15:guide>
        <p15:guide id="17" pos="3716" userDrawn="1">
          <p15:clr>
            <a:srgbClr val="954F72"/>
          </p15:clr>
        </p15:guide>
        <p15:guide id="18" pos="4052" userDrawn="1">
          <p15:clr>
            <a:srgbClr val="954F72"/>
          </p15:clr>
        </p15:guide>
        <p15:guide id="19" pos="4204" userDrawn="1">
          <p15:clr>
            <a:srgbClr val="954F72"/>
          </p15:clr>
        </p15:guide>
        <p15:guide id="20" pos="4540" userDrawn="1">
          <p15:clr>
            <a:srgbClr val="954F72"/>
          </p15:clr>
        </p15:guide>
        <p15:guide id="21" pos="4691" userDrawn="1">
          <p15:clr>
            <a:srgbClr val="954F72"/>
          </p15:clr>
        </p15:guide>
        <p15:guide id="22" pos="5027" userDrawn="1">
          <p15:clr>
            <a:srgbClr val="954F72"/>
          </p15:clr>
        </p15:guide>
        <p15:guide id="23" pos="5178" userDrawn="1">
          <p15:clr>
            <a:srgbClr val="954F72"/>
          </p15:clr>
        </p15:guide>
        <p15:guide id="24" pos="5515" userDrawn="1">
          <p15:clr>
            <a:srgbClr val="954F72"/>
          </p15:clr>
        </p15:guide>
        <p15:guide id="25" pos="5666" userDrawn="1">
          <p15:clr>
            <a:srgbClr val="954F72"/>
          </p15:clr>
        </p15:guide>
        <p15:guide id="30" orient="horz" pos="147" userDrawn="1">
          <p15:clr>
            <a:srgbClr val="954F72"/>
          </p15:clr>
        </p15:guide>
        <p15:guide id="31" orient="horz" pos="180" userDrawn="1">
          <p15:clr>
            <a:srgbClr val="954F72"/>
          </p15:clr>
        </p15:guide>
        <p15:guide id="32" orient="horz" pos="260" userDrawn="1">
          <p15:clr>
            <a:srgbClr val="954F72"/>
          </p15:clr>
        </p15:guide>
        <p15:guide id="33" orient="horz" pos="293" userDrawn="1">
          <p15:clr>
            <a:srgbClr val="954F72"/>
          </p15:clr>
        </p15:guide>
        <p15:guide id="34" orient="horz" pos="377" userDrawn="1">
          <p15:clr>
            <a:srgbClr val="954F72"/>
          </p15:clr>
        </p15:guide>
        <p15:guide id="35" orient="horz" pos="407" userDrawn="1">
          <p15:clr>
            <a:srgbClr val="954F72"/>
          </p15:clr>
        </p15:guide>
        <p15:guide id="36" orient="horz" pos="487" userDrawn="1">
          <p15:clr>
            <a:srgbClr val="954F72"/>
          </p15:clr>
        </p15:guide>
        <p15:guide id="37" orient="horz" pos="524" userDrawn="1">
          <p15:clr>
            <a:srgbClr val="954F72"/>
          </p15:clr>
        </p15:guide>
        <p15:guide id="38" orient="horz" pos="600" userDrawn="1">
          <p15:clr>
            <a:srgbClr val="954F72"/>
          </p15:clr>
        </p15:guide>
        <p15:guide id="39" orient="horz" pos="633" userDrawn="1">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9327" y="82550"/>
            <a:ext cx="3227711" cy="288925"/>
          </a:xfrm>
        </p:spPr>
        <p:txBody>
          <a:bodyPr anchor="b"/>
          <a:lstStyle>
            <a:lvl1pPr>
              <a:defRPr sz="3199"/>
            </a:lvl1pPr>
          </a:lstStyle>
          <a:p>
            <a:r>
              <a:rPr lang="en-GB"/>
              <a:t>Click to edit Master title style</a:t>
            </a:r>
            <a:endParaRPr lang="en-US" dirty="0"/>
          </a:p>
        </p:txBody>
      </p:sp>
      <p:sp>
        <p:nvSpPr>
          <p:cNvPr id="3" name="Content Placeholder 2"/>
          <p:cNvSpPr>
            <a:spLocks noGrp="1"/>
          </p:cNvSpPr>
          <p:nvPr>
            <p:ph idx="1"/>
          </p:nvPr>
        </p:nvSpPr>
        <p:spPr>
          <a:xfrm>
            <a:off x="4254534" y="178285"/>
            <a:ext cx="5066348" cy="879960"/>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9327" y="371475"/>
            <a:ext cx="3227711" cy="688203"/>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2533625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3A31-8631-8F3A-6AA4-991FDEB0E520}"/>
              </a:ext>
            </a:extLst>
          </p:cNvPr>
          <p:cNvSpPr>
            <a:spLocks noGrp="1"/>
          </p:cNvSpPr>
          <p:nvPr>
            <p:ph type="ctrTitle"/>
          </p:nvPr>
        </p:nvSpPr>
        <p:spPr>
          <a:xfrm>
            <a:off x="1250950" y="202649"/>
            <a:ext cx="7505700" cy="431094"/>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EA73B15-1A7B-5BD0-E012-FC649CE4CCDF}"/>
              </a:ext>
            </a:extLst>
          </p:cNvPr>
          <p:cNvSpPr>
            <a:spLocks noGrp="1"/>
          </p:cNvSpPr>
          <p:nvPr>
            <p:ph type="subTitle" idx="1"/>
          </p:nvPr>
        </p:nvSpPr>
        <p:spPr>
          <a:xfrm>
            <a:off x="1250950" y="650368"/>
            <a:ext cx="7505700" cy="298957"/>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33D26F-F828-8EAC-AB33-60297955D154}"/>
              </a:ext>
            </a:extLst>
          </p:cNvPr>
          <p:cNvSpPr>
            <a:spLocks noGrp="1"/>
          </p:cNvSpPr>
          <p:nvPr>
            <p:ph type="dt" sz="half" idx="10"/>
          </p:nvPr>
        </p:nvSpPr>
        <p:spPr/>
        <p:txBody>
          <a:bodyPr/>
          <a:lstStyle/>
          <a:p>
            <a:fld id="{DC2E2A91-B98C-49DE-8553-119ECA58152C}" type="datetimeFigureOut">
              <a:rPr lang="en-US" smtClean="0"/>
              <a:t>10/19/25</a:t>
            </a:fld>
            <a:endParaRPr lang="en-US"/>
          </a:p>
        </p:txBody>
      </p:sp>
      <p:sp>
        <p:nvSpPr>
          <p:cNvPr id="5" name="Footer Placeholder 4">
            <a:extLst>
              <a:ext uri="{FF2B5EF4-FFF2-40B4-BE49-F238E27FC236}">
                <a16:creationId xmlns:a16="http://schemas.microsoft.com/office/drawing/2014/main" id="{A06D9D78-AFF0-7146-E4A2-78B69E592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9E22-287A-53E7-460F-1C2B313DC9D3}"/>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4FBBCE01-CD37-A49C-BF8B-26B1541AD262}"/>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2960031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594-1484-81D3-4108-E794D8FF04F0}"/>
              </a:ext>
            </a:extLst>
          </p:cNvPr>
          <p:cNvSpPr>
            <a:spLocks noGrp="1"/>
          </p:cNvSpPr>
          <p:nvPr>
            <p:ph type="title"/>
          </p:nvPr>
        </p:nvSpPr>
        <p:spPr>
          <a:xfrm>
            <a:off x="682810" y="308703"/>
            <a:ext cx="8631555" cy="515078"/>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AEF8D616-E238-5793-BE31-A700A0074192}"/>
              </a:ext>
            </a:extLst>
          </p:cNvPr>
          <p:cNvSpPr>
            <a:spLocks noGrp="1"/>
          </p:cNvSpPr>
          <p:nvPr>
            <p:ph type="body" idx="1"/>
          </p:nvPr>
        </p:nvSpPr>
        <p:spPr>
          <a:xfrm>
            <a:off x="682810" y="828653"/>
            <a:ext cx="8631555" cy="27086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3CBE81-3130-0687-E0B2-92C08370BD3B}"/>
              </a:ext>
            </a:extLst>
          </p:cNvPr>
          <p:cNvSpPr>
            <a:spLocks noGrp="1"/>
          </p:cNvSpPr>
          <p:nvPr>
            <p:ph type="dt" sz="half" idx="10"/>
          </p:nvPr>
        </p:nvSpPr>
        <p:spPr/>
        <p:txBody>
          <a:bodyPr/>
          <a:lstStyle/>
          <a:p>
            <a:fld id="{DC2E2A91-B98C-49DE-8553-119ECA58152C}" type="datetimeFigureOut">
              <a:rPr lang="en-US" smtClean="0"/>
              <a:t>10/19/25</a:t>
            </a:fld>
            <a:endParaRPr lang="en-US"/>
          </a:p>
        </p:txBody>
      </p:sp>
      <p:sp>
        <p:nvSpPr>
          <p:cNvPr id="5" name="Footer Placeholder 4">
            <a:extLst>
              <a:ext uri="{FF2B5EF4-FFF2-40B4-BE49-F238E27FC236}">
                <a16:creationId xmlns:a16="http://schemas.microsoft.com/office/drawing/2014/main" id="{26A8B7A8-B160-5E2E-51FE-267793E88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05FA0-A6C9-0997-B1E4-29C0A6141B7E}"/>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DF75326B-5925-1E0B-801E-AF7E354EC63D}"/>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54029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DFB7-70A0-1665-D6E3-4A8CAF915DD2}"/>
              </a:ext>
            </a:extLst>
          </p:cNvPr>
          <p:cNvSpPr>
            <a:spLocks noGrp="1"/>
          </p:cNvSpPr>
          <p:nvPr>
            <p:ph type="title"/>
          </p:nvPr>
        </p:nvSpPr>
        <p:spPr>
          <a:xfrm>
            <a:off x="312738" y="45288"/>
            <a:ext cx="8631555" cy="23933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B76B0EF-C30F-FDAC-0650-753D06E042BA}"/>
              </a:ext>
            </a:extLst>
          </p:cNvPr>
          <p:cNvSpPr>
            <a:spLocks noGrp="1"/>
          </p:cNvSpPr>
          <p:nvPr>
            <p:ph sz="half" idx="1"/>
          </p:nvPr>
        </p:nvSpPr>
        <p:spPr>
          <a:xfrm>
            <a:off x="312738" y="308989"/>
            <a:ext cx="4253230" cy="78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D0EDF9-509E-B7B5-406B-7749F5FC06ED}"/>
              </a:ext>
            </a:extLst>
          </p:cNvPr>
          <p:cNvSpPr>
            <a:spLocks noGrp="1"/>
          </p:cNvSpPr>
          <p:nvPr>
            <p:ph sz="half" idx="2"/>
          </p:nvPr>
        </p:nvSpPr>
        <p:spPr>
          <a:xfrm>
            <a:off x="4691063" y="308989"/>
            <a:ext cx="4253230" cy="78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83EC1C-D01B-4AFA-E5CB-CB9EA45004B2}"/>
              </a:ext>
            </a:extLst>
          </p:cNvPr>
          <p:cNvSpPr>
            <a:spLocks noGrp="1"/>
          </p:cNvSpPr>
          <p:nvPr>
            <p:ph type="dt" sz="half" idx="10"/>
          </p:nvPr>
        </p:nvSpPr>
        <p:spPr>
          <a:xfrm>
            <a:off x="312738" y="1127037"/>
            <a:ext cx="2251710" cy="65925"/>
          </a:xfrm>
        </p:spPr>
        <p:txBody>
          <a:bodyPr/>
          <a:lstStyle/>
          <a:p>
            <a:fld id="{DC2E2A91-B98C-49DE-8553-119ECA58152C}" type="datetimeFigureOut">
              <a:rPr lang="en-US" smtClean="0"/>
              <a:t>10/19/25</a:t>
            </a:fld>
            <a:endParaRPr lang="en-US"/>
          </a:p>
        </p:txBody>
      </p:sp>
      <p:sp>
        <p:nvSpPr>
          <p:cNvPr id="6" name="Footer Placeholder 5">
            <a:extLst>
              <a:ext uri="{FF2B5EF4-FFF2-40B4-BE49-F238E27FC236}">
                <a16:creationId xmlns:a16="http://schemas.microsoft.com/office/drawing/2014/main" id="{80760E75-3DB5-88DA-8C51-62D26037C423}"/>
              </a:ext>
            </a:extLst>
          </p:cNvPr>
          <p:cNvSpPr>
            <a:spLocks noGrp="1"/>
          </p:cNvSpPr>
          <p:nvPr>
            <p:ph type="ftr" sz="quarter" idx="11"/>
          </p:nvPr>
        </p:nvSpPr>
        <p:spPr>
          <a:xfrm>
            <a:off x="2939733" y="1127037"/>
            <a:ext cx="3377565" cy="65925"/>
          </a:xfrm>
        </p:spPr>
        <p:txBody>
          <a:bodyPr/>
          <a:lstStyle/>
          <a:p>
            <a:endParaRPr lang="en-US"/>
          </a:p>
        </p:txBody>
      </p:sp>
      <p:sp>
        <p:nvSpPr>
          <p:cNvPr id="7" name="Slide Number Placeholder 6">
            <a:extLst>
              <a:ext uri="{FF2B5EF4-FFF2-40B4-BE49-F238E27FC236}">
                <a16:creationId xmlns:a16="http://schemas.microsoft.com/office/drawing/2014/main" id="{F58E7EC2-179C-311E-A9E8-D465C5F736FD}"/>
              </a:ext>
            </a:extLst>
          </p:cNvPr>
          <p:cNvSpPr>
            <a:spLocks noGrp="1"/>
          </p:cNvSpPr>
          <p:nvPr>
            <p:ph type="sldNum" sz="quarter" idx="12"/>
          </p:nvPr>
        </p:nvSpPr>
        <p:spPr>
          <a:xfrm>
            <a:off x="6692583" y="1127037"/>
            <a:ext cx="2251710" cy="65925"/>
          </a:xfrm>
        </p:spPr>
        <p:txBody>
          <a:bodyPr/>
          <a:lstStyle/>
          <a:p>
            <a:fld id="{C67CA0B0-04EF-433A-8113-67BC344D39D3}" type="slidenum">
              <a:rPr lang="en-US" smtClean="0"/>
              <a:t>‹#›</a:t>
            </a:fld>
            <a:endParaRPr lang="en-US"/>
          </a:p>
        </p:txBody>
      </p:sp>
      <p:sp>
        <p:nvSpPr>
          <p:cNvPr id="8" name="Rectangle 7">
            <a:extLst>
              <a:ext uri="{FF2B5EF4-FFF2-40B4-BE49-F238E27FC236}">
                <a16:creationId xmlns:a16="http://schemas.microsoft.com/office/drawing/2014/main" id="{ECACDD53-1F86-E418-E788-467AF6D1530F}"/>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046652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8B8E-7848-30AF-3D59-8AF1A4C608FE}"/>
              </a:ext>
            </a:extLst>
          </p:cNvPr>
          <p:cNvSpPr>
            <a:spLocks noGrp="1"/>
          </p:cNvSpPr>
          <p:nvPr>
            <p:ph type="title"/>
          </p:nvPr>
        </p:nvSpPr>
        <p:spPr>
          <a:xfrm>
            <a:off x="314041" y="45288"/>
            <a:ext cx="8631555" cy="239338"/>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992D2E-5DBF-88B7-5F5C-652CFE965F95}"/>
              </a:ext>
            </a:extLst>
          </p:cNvPr>
          <p:cNvSpPr>
            <a:spLocks noGrp="1"/>
          </p:cNvSpPr>
          <p:nvPr>
            <p:ph type="body" idx="1"/>
          </p:nvPr>
        </p:nvSpPr>
        <p:spPr>
          <a:xfrm>
            <a:off x="314041" y="282906"/>
            <a:ext cx="4233684" cy="14876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0B60D5-5D33-75D9-93C0-377F2BC4602D}"/>
              </a:ext>
            </a:extLst>
          </p:cNvPr>
          <p:cNvSpPr>
            <a:spLocks noGrp="1"/>
          </p:cNvSpPr>
          <p:nvPr>
            <p:ph sz="half" idx="2"/>
          </p:nvPr>
        </p:nvSpPr>
        <p:spPr>
          <a:xfrm>
            <a:off x="314041" y="431668"/>
            <a:ext cx="4233684" cy="6652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125DA9-5EB4-C98D-5B05-C4523B8821C8}"/>
              </a:ext>
            </a:extLst>
          </p:cNvPr>
          <p:cNvSpPr>
            <a:spLocks noGrp="1"/>
          </p:cNvSpPr>
          <p:nvPr>
            <p:ph type="body" sz="quarter" idx="3"/>
          </p:nvPr>
        </p:nvSpPr>
        <p:spPr>
          <a:xfrm>
            <a:off x="4691063" y="282906"/>
            <a:ext cx="4254533" cy="14876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FB6702-3DE9-928A-A39D-8180D4597F96}"/>
              </a:ext>
            </a:extLst>
          </p:cNvPr>
          <p:cNvSpPr>
            <a:spLocks noGrp="1"/>
          </p:cNvSpPr>
          <p:nvPr>
            <p:ph sz="quarter" idx="4"/>
          </p:nvPr>
        </p:nvSpPr>
        <p:spPr>
          <a:xfrm>
            <a:off x="4691063" y="431668"/>
            <a:ext cx="4254533" cy="6652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E29ECA-2675-6459-76F2-D75FA569EF77}"/>
              </a:ext>
            </a:extLst>
          </p:cNvPr>
          <p:cNvSpPr>
            <a:spLocks noGrp="1"/>
          </p:cNvSpPr>
          <p:nvPr>
            <p:ph type="dt" sz="half" idx="10"/>
          </p:nvPr>
        </p:nvSpPr>
        <p:spPr>
          <a:xfrm>
            <a:off x="312738" y="1127037"/>
            <a:ext cx="2251710" cy="65925"/>
          </a:xfrm>
        </p:spPr>
        <p:txBody>
          <a:bodyPr/>
          <a:lstStyle/>
          <a:p>
            <a:fld id="{DC2E2A91-B98C-49DE-8553-119ECA58152C}" type="datetimeFigureOut">
              <a:rPr lang="en-US" smtClean="0"/>
              <a:t>10/19/25</a:t>
            </a:fld>
            <a:endParaRPr lang="en-US"/>
          </a:p>
        </p:txBody>
      </p:sp>
      <p:sp>
        <p:nvSpPr>
          <p:cNvPr id="8" name="Footer Placeholder 7">
            <a:extLst>
              <a:ext uri="{FF2B5EF4-FFF2-40B4-BE49-F238E27FC236}">
                <a16:creationId xmlns:a16="http://schemas.microsoft.com/office/drawing/2014/main" id="{8E748ED8-DACD-0038-D6D6-DE4AC207E2D3}"/>
              </a:ext>
            </a:extLst>
          </p:cNvPr>
          <p:cNvSpPr>
            <a:spLocks noGrp="1"/>
          </p:cNvSpPr>
          <p:nvPr>
            <p:ph type="ftr" sz="quarter" idx="11"/>
          </p:nvPr>
        </p:nvSpPr>
        <p:spPr>
          <a:xfrm>
            <a:off x="2939733" y="1127037"/>
            <a:ext cx="3377565" cy="65925"/>
          </a:xfrm>
        </p:spPr>
        <p:txBody>
          <a:bodyPr/>
          <a:lstStyle/>
          <a:p>
            <a:endParaRPr lang="en-US"/>
          </a:p>
        </p:txBody>
      </p:sp>
      <p:sp>
        <p:nvSpPr>
          <p:cNvPr id="9" name="Slide Number Placeholder 8">
            <a:extLst>
              <a:ext uri="{FF2B5EF4-FFF2-40B4-BE49-F238E27FC236}">
                <a16:creationId xmlns:a16="http://schemas.microsoft.com/office/drawing/2014/main" id="{9DAECBAA-A556-42DF-4612-1F8A33B69A33}"/>
              </a:ext>
            </a:extLst>
          </p:cNvPr>
          <p:cNvSpPr>
            <a:spLocks noGrp="1"/>
          </p:cNvSpPr>
          <p:nvPr>
            <p:ph type="sldNum" sz="quarter" idx="12"/>
          </p:nvPr>
        </p:nvSpPr>
        <p:spPr>
          <a:xfrm>
            <a:off x="6692583" y="1127037"/>
            <a:ext cx="2251710" cy="65925"/>
          </a:xfrm>
        </p:spPr>
        <p:txBody>
          <a:bodyPr/>
          <a:lstStyle/>
          <a:p>
            <a:fld id="{C67CA0B0-04EF-433A-8113-67BC344D39D3}" type="slidenum">
              <a:rPr lang="en-US" smtClean="0"/>
              <a:t>‹#›</a:t>
            </a:fld>
            <a:endParaRPr lang="en-US"/>
          </a:p>
        </p:txBody>
      </p:sp>
      <p:sp>
        <p:nvSpPr>
          <p:cNvPr id="10" name="Rectangle 9">
            <a:extLst>
              <a:ext uri="{FF2B5EF4-FFF2-40B4-BE49-F238E27FC236}">
                <a16:creationId xmlns:a16="http://schemas.microsoft.com/office/drawing/2014/main" id="{5032FE57-96C7-114F-2AF4-DD1802AB550E}"/>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3431860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798272-3D7A-0B34-A766-3948028AFE24}"/>
              </a:ext>
            </a:extLst>
          </p:cNvPr>
          <p:cNvSpPr>
            <a:spLocks noGrp="1"/>
          </p:cNvSpPr>
          <p:nvPr>
            <p:ph type="dt" sz="half" idx="10"/>
          </p:nvPr>
        </p:nvSpPr>
        <p:spPr/>
        <p:txBody>
          <a:bodyPr/>
          <a:lstStyle/>
          <a:p>
            <a:fld id="{DC2E2A91-B98C-49DE-8553-119ECA58152C}" type="datetimeFigureOut">
              <a:rPr lang="en-US" smtClean="0"/>
              <a:t>10/19/25</a:t>
            </a:fld>
            <a:endParaRPr lang="en-US"/>
          </a:p>
        </p:txBody>
      </p:sp>
      <p:sp>
        <p:nvSpPr>
          <p:cNvPr id="4" name="Footer Placeholder 3">
            <a:extLst>
              <a:ext uri="{FF2B5EF4-FFF2-40B4-BE49-F238E27FC236}">
                <a16:creationId xmlns:a16="http://schemas.microsoft.com/office/drawing/2014/main" id="{72DAE55C-2163-9917-99E9-F4D899E802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20A7F5-44CE-4932-EF35-6D73ABD6674D}"/>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6" name="Rectangle 5">
            <a:extLst>
              <a:ext uri="{FF2B5EF4-FFF2-40B4-BE49-F238E27FC236}">
                <a16:creationId xmlns:a16="http://schemas.microsoft.com/office/drawing/2014/main" id="{13B6268A-8C5A-79C7-F256-9D7F5556F6C1}"/>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itle 7">
            <a:extLst>
              <a:ext uri="{FF2B5EF4-FFF2-40B4-BE49-F238E27FC236}">
                <a16:creationId xmlns:a16="http://schemas.microsoft.com/office/drawing/2014/main" id="{9078581F-5D4E-17D5-8605-805C603ACD6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49179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D8EDC1-17CE-7C51-EB8E-731438A34538}"/>
              </a:ext>
            </a:extLst>
          </p:cNvPr>
          <p:cNvSpPr>
            <a:spLocks noGrp="1"/>
          </p:cNvSpPr>
          <p:nvPr>
            <p:ph type="dt" sz="half" idx="10"/>
          </p:nvPr>
        </p:nvSpPr>
        <p:spPr/>
        <p:txBody>
          <a:bodyPr/>
          <a:lstStyle/>
          <a:p>
            <a:fld id="{DC2E2A91-B98C-49DE-8553-119ECA58152C}" type="datetimeFigureOut">
              <a:rPr lang="en-US" smtClean="0"/>
              <a:t>10/19/25</a:t>
            </a:fld>
            <a:endParaRPr lang="en-US"/>
          </a:p>
        </p:txBody>
      </p:sp>
      <p:sp>
        <p:nvSpPr>
          <p:cNvPr id="3" name="Footer Placeholder 2">
            <a:extLst>
              <a:ext uri="{FF2B5EF4-FFF2-40B4-BE49-F238E27FC236}">
                <a16:creationId xmlns:a16="http://schemas.microsoft.com/office/drawing/2014/main" id="{AA801612-83F1-5F55-DB84-9F356A19DC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44F165-C793-BB13-9A88-973B296B2F9E}"/>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5" name="Rectangle 4">
            <a:extLst>
              <a:ext uri="{FF2B5EF4-FFF2-40B4-BE49-F238E27FC236}">
                <a16:creationId xmlns:a16="http://schemas.microsoft.com/office/drawing/2014/main" id="{7082C014-F650-9275-8F12-7C83CB804BA2}"/>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0718667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AFB2-43A1-88C3-1F8F-4E793BBF5992}"/>
              </a:ext>
            </a:extLst>
          </p:cNvPr>
          <p:cNvSpPr>
            <a:spLocks noGrp="1"/>
          </p:cNvSpPr>
          <p:nvPr>
            <p:ph type="title"/>
          </p:nvPr>
        </p:nvSpPr>
        <p:spPr>
          <a:xfrm>
            <a:off x="689327" y="82550"/>
            <a:ext cx="3227711" cy="288925"/>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7888F029-DB7D-90D3-34C5-72395F36A173}"/>
              </a:ext>
            </a:extLst>
          </p:cNvPr>
          <p:cNvSpPr>
            <a:spLocks noGrp="1"/>
          </p:cNvSpPr>
          <p:nvPr>
            <p:ph idx="1"/>
          </p:nvPr>
        </p:nvSpPr>
        <p:spPr>
          <a:xfrm>
            <a:off x="4254534" y="178285"/>
            <a:ext cx="5066348" cy="879960"/>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C03BEC-19F7-DF5D-6484-EBDCC59C423D}"/>
              </a:ext>
            </a:extLst>
          </p:cNvPr>
          <p:cNvSpPr>
            <a:spLocks noGrp="1"/>
          </p:cNvSpPr>
          <p:nvPr>
            <p:ph type="body" sz="half" idx="2"/>
          </p:nvPr>
        </p:nvSpPr>
        <p:spPr>
          <a:xfrm>
            <a:off x="689327" y="371475"/>
            <a:ext cx="3227711" cy="688203"/>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18D6DC-4B4B-2883-E0B9-C1D347ABE62F}"/>
              </a:ext>
            </a:extLst>
          </p:cNvPr>
          <p:cNvSpPr>
            <a:spLocks noGrp="1"/>
          </p:cNvSpPr>
          <p:nvPr>
            <p:ph type="dt" sz="half" idx="10"/>
          </p:nvPr>
        </p:nvSpPr>
        <p:spPr/>
        <p:txBody>
          <a:bodyPr/>
          <a:lstStyle/>
          <a:p>
            <a:fld id="{DC2E2A91-B98C-49DE-8553-119ECA58152C}" type="datetimeFigureOut">
              <a:rPr lang="en-US" smtClean="0"/>
              <a:t>10/19/25</a:t>
            </a:fld>
            <a:endParaRPr lang="en-US"/>
          </a:p>
        </p:txBody>
      </p:sp>
      <p:sp>
        <p:nvSpPr>
          <p:cNvPr id="6" name="Footer Placeholder 5">
            <a:extLst>
              <a:ext uri="{FF2B5EF4-FFF2-40B4-BE49-F238E27FC236}">
                <a16:creationId xmlns:a16="http://schemas.microsoft.com/office/drawing/2014/main" id="{6D68B2B4-DC82-79DA-3A49-1017ECCA0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12CEA-0134-A61E-4A42-DD2C47D897A0}"/>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8" name="Rectangle 7">
            <a:extLst>
              <a:ext uri="{FF2B5EF4-FFF2-40B4-BE49-F238E27FC236}">
                <a16:creationId xmlns:a16="http://schemas.microsoft.com/office/drawing/2014/main" id="{2E1D4765-3562-FC6A-81E5-70ABCCC1704D}"/>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7187269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BBCA-D1AB-FC0B-F9D6-70105EF132E8}"/>
              </a:ext>
            </a:extLst>
          </p:cNvPr>
          <p:cNvSpPr>
            <a:spLocks noGrp="1"/>
          </p:cNvSpPr>
          <p:nvPr>
            <p:ph type="title"/>
          </p:nvPr>
        </p:nvSpPr>
        <p:spPr>
          <a:xfrm>
            <a:off x="689327" y="82550"/>
            <a:ext cx="3227711" cy="288925"/>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9C03B6F6-D60A-5E0F-6CCA-3B90405FB6E5}"/>
              </a:ext>
            </a:extLst>
          </p:cNvPr>
          <p:cNvSpPr>
            <a:spLocks noGrp="1"/>
          </p:cNvSpPr>
          <p:nvPr>
            <p:ph type="pic" idx="1"/>
          </p:nvPr>
        </p:nvSpPr>
        <p:spPr>
          <a:xfrm>
            <a:off x="4254534" y="178285"/>
            <a:ext cx="5066348" cy="879960"/>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ED9BC509-FE80-1ADA-BF94-5145CE876D6D}"/>
              </a:ext>
            </a:extLst>
          </p:cNvPr>
          <p:cNvSpPr>
            <a:spLocks noGrp="1"/>
          </p:cNvSpPr>
          <p:nvPr>
            <p:ph type="body" sz="half" idx="2"/>
          </p:nvPr>
        </p:nvSpPr>
        <p:spPr>
          <a:xfrm>
            <a:off x="689327" y="371475"/>
            <a:ext cx="3227711" cy="688203"/>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CEE832-BB9D-4599-20D5-EE066E58FAA9}"/>
              </a:ext>
            </a:extLst>
          </p:cNvPr>
          <p:cNvSpPr>
            <a:spLocks noGrp="1"/>
          </p:cNvSpPr>
          <p:nvPr>
            <p:ph type="dt" sz="half" idx="10"/>
          </p:nvPr>
        </p:nvSpPr>
        <p:spPr/>
        <p:txBody>
          <a:bodyPr/>
          <a:lstStyle/>
          <a:p>
            <a:fld id="{DC2E2A91-B98C-49DE-8553-119ECA58152C}" type="datetimeFigureOut">
              <a:rPr lang="en-US" smtClean="0"/>
              <a:t>10/19/25</a:t>
            </a:fld>
            <a:endParaRPr lang="en-US"/>
          </a:p>
        </p:txBody>
      </p:sp>
      <p:sp>
        <p:nvSpPr>
          <p:cNvPr id="6" name="Footer Placeholder 5">
            <a:extLst>
              <a:ext uri="{FF2B5EF4-FFF2-40B4-BE49-F238E27FC236}">
                <a16:creationId xmlns:a16="http://schemas.microsoft.com/office/drawing/2014/main" id="{44E6D2E4-24F2-B1E2-9575-AF271B6DEC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4F10C-357B-6AE5-E864-92C7095E9184}"/>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8" name="Rectangle 7">
            <a:extLst>
              <a:ext uri="{FF2B5EF4-FFF2-40B4-BE49-F238E27FC236}">
                <a16:creationId xmlns:a16="http://schemas.microsoft.com/office/drawing/2014/main" id="{0830FE84-2A0A-77C8-BDA1-1218015F2A27}"/>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817898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42B3-DC9D-EF20-6073-3CE5596B37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5CC056-07C5-BF99-D343-02D23C76F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CCA41F-D976-8361-F048-396E3071AE18}"/>
              </a:ext>
            </a:extLst>
          </p:cNvPr>
          <p:cNvSpPr>
            <a:spLocks noGrp="1"/>
          </p:cNvSpPr>
          <p:nvPr>
            <p:ph type="dt" sz="half" idx="10"/>
          </p:nvPr>
        </p:nvSpPr>
        <p:spPr/>
        <p:txBody>
          <a:bodyPr/>
          <a:lstStyle/>
          <a:p>
            <a:fld id="{DC2E2A91-B98C-49DE-8553-119ECA58152C}" type="datetimeFigureOut">
              <a:rPr lang="en-US" smtClean="0"/>
              <a:t>10/19/25</a:t>
            </a:fld>
            <a:endParaRPr lang="en-US"/>
          </a:p>
        </p:txBody>
      </p:sp>
      <p:sp>
        <p:nvSpPr>
          <p:cNvPr id="5" name="Footer Placeholder 4">
            <a:extLst>
              <a:ext uri="{FF2B5EF4-FFF2-40B4-BE49-F238E27FC236}">
                <a16:creationId xmlns:a16="http://schemas.microsoft.com/office/drawing/2014/main" id="{E156E965-15BB-CA18-A54B-315A1BBD9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FFA27-CB9D-227A-3426-655AFEEC83C3}"/>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C535F9B6-6F4D-7883-3F81-44025E2B35B7}"/>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2668162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2FD0F7-36C0-34C0-A0CA-3B25AC085227}"/>
              </a:ext>
            </a:extLst>
          </p:cNvPr>
          <p:cNvSpPr>
            <a:spLocks noGrp="1"/>
          </p:cNvSpPr>
          <p:nvPr>
            <p:ph type="title" orient="vert"/>
          </p:nvPr>
        </p:nvSpPr>
        <p:spPr>
          <a:xfrm>
            <a:off x="7161689" y="65925"/>
            <a:ext cx="2157888" cy="104936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BD3995-9906-F7B4-545A-B0564350B3D7}"/>
              </a:ext>
            </a:extLst>
          </p:cNvPr>
          <p:cNvSpPr>
            <a:spLocks noGrp="1"/>
          </p:cNvSpPr>
          <p:nvPr>
            <p:ph type="body" orient="vert" idx="1"/>
          </p:nvPr>
        </p:nvSpPr>
        <p:spPr>
          <a:xfrm>
            <a:off x="688023" y="65925"/>
            <a:ext cx="6348571" cy="104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8BAEC-B4F8-A04A-4BC2-E8ED1DD12A31}"/>
              </a:ext>
            </a:extLst>
          </p:cNvPr>
          <p:cNvSpPr>
            <a:spLocks noGrp="1"/>
          </p:cNvSpPr>
          <p:nvPr>
            <p:ph type="dt" sz="half" idx="10"/>
          </p:nvPr>
        </p:nvSpPr>
        <p:spPr/>
        <p:txBody>
          <a:bodyPr/>
          <a:lstStyle/>
          <a:p>
            <a:fld id="{DC2E2A91-B98C-49DE-8553-119ECA58152C}" type="datetimeFigureOut">
              <a:rPr lang="en-US" smtClean="0"/>
              <a:t>10/19/25</a:t>
            </a:fld>
            <a:endParaRPr lang="en-US"/>
          </a:p>
        </p:txBody>
      </p:sp>
      <p:sp>
        <p:nvSpPr>
          <p:cNvPr id="5" name="Footer Placeholder 4">
            <a:extLst>
              <a:ext uri="{FF2B5EF4-FFF2-40B4-BE49-F238E27FC236}">
                <a16:creationId xmlns:a16="http://schemas.microsoft.com/office/drawing/2014/main" id="{149CD486-A0AB-A65F-EC26-0ED5CC38A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69D57-84EB-8C3C-AD27-C0BF59384551}"/>
              </a:ext>
            </a:extLst>
          </p:cNvPr>
          <p:cNvSpPr>
            <a:spLocks noGrp="1"/>
          </p:cNvSpPr>
          <p:nvPr>
            <p:ph type="sldNum" sz="quarter" idx="12"/>
          </p:nvPr>
        </p:nvSpPr>
        <p:spPr/>
        <p:txBody>
          <a:bodyPr/>
          <a:lstStyle/>
          <a:p>
            <a:fld id="{C67CA0B0-04EF-433A-8113-67BC344D39D3}" type="slidenum">
              <a:rPr lang="en-US" smtClean="0"/>
              <a:t>‹#›</a:t>
            </a:fld>
            <a:endParaRPr lang="en-US"/>
          </a:p>
        </p:txBody>
      </p:sp>
      <p:sp>
        <p:nvSpPr>
          <p:cNvPr id="7" name="Rectangle 6">
            <a:extLst>
              <a:ext uri="{FF2B5EF4-FFF2-40B4-BE49-F238E27FC236}">
                <a16:creationId xmlns:a16="http://schemas.microsoft.com/office/drawing/2014/main" id="{4EA6A7E9-5A48-0B62-918D-4BE91AF83E1C}"/>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0080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9327" y="82550"/>
            <a:ext cx="3227711" cy="288925"/>
          </a:xfrm>
        </p:spPr>
        <p:txBody>
          <a:bodyPr anchor="b"/>
          <a:lstStyle>
            <a:lvl1pPr>
              <a:defRPr sz="3199"/>
            </a:lvl1pPr>
          </a:lstStyle>
          <a:p>
            <a:r>
              <a:rPr lang="en-GB"/>
              <a:t>Click to edit Master title style</a:t>
            </a:r>
            <a:endParaRPr lang="en-US" dirty="0"/>
          </a:p>
        </p:txBody>
      </p:sp>
      <p:sp>
        <p:nvSpPr>
          <p:cNvPr id="3" name="Picture Placeholder 2"/>
          <p:cNvSpPr>
            <a:spLocks noGrp="1" noChangeAspect="1"/>
          </p:cNvSpPr>
          <p:nvPr>
            <p:ph type="pic" idx="1"/>
          </p:nvPr>
        </p:nvSpPr>
        <p:spPr>
          <a:xfrm>
            <a:off x="4254534" y="178285"/>
            <a:ext cx="5066348" cy="879960"/>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GB"/>
              <a:t>Click icon to add picture</a:t>
            </a:r>
            <a:endParaRPr lang="en-US" dirty="0"/>
          </a:p>
        </p:txBody>
      </p:sp>
      <p:sp>
        <p:nvSpPr>
          <p:cNvPr id="4" name="Text Placeholder 3"/>
          <p:cNvSpPr>
            <a:spLocks noGrp="1"/>
          </p:cNvSpPr>
          <p:nvPr>
            <p:ph type="body" sz="half" idx="2"/>
          </p:nvPr>
        </p:nvSpPr>
        <p:spPr>
          <a:xfrm>
            <a:off x="689327" y="371475"/>
            <a:ext cx="3227711" cy="688203"/>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018191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9531" y="259115"/>
            <a:ext cx="9044630" cy="87279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0141988" y="-36823"/>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Rectangle 2">
            <a:extLst>
              <a:ext uri="{FF2B5EF4-FFF2-40B4-BE49-F238E27FC236}">
                <a16:creationId xmlns:a16="http://schemas.microsoft.com/office/drawing/2014/main" id="{0DFE0CCE-AF81-D964-81E3-986A81CA7CD6}"/>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23056654"/>
      </p:ext>
    </p:extLst>
  </p:cSld>
  <p:clrMapOvr>
    <a:masterClrMapping/>
  </p:clrMapOvr>
  <p:transition>
    <p:fade/>
  </p:transition>
  <p:extLst>
    <p:ext uri="{DCECCB84-F9BA-43D5-87BE-67443E8EF086}">
      <p15:sldGuideLst xmlns:p15="http://schemas.microsoft.com/office/powerpoint/2012/main">
        <p15:guide id="2" orient="horz" pos="230" userDrawn="1">
          <p15:clr>
            <a:srgbClr val="5ACBF0"/>
          </p15:clr>
        </p15:guide>
        <p15:guide id="3" orient="horz" pos="52" userDrawn="1">
          <p15:clr>
            <a:srgbClr val="5ACBF0"/>
          </p15:clr>
        </p15:guide>
        <p15:guide id="5" orient="horz" pos="163"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Title photo">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0F739808-4725-B142-9FAB-65DB691EBEFA}"/>
              </a:ext>
            </a:extLst>
          </p:cNvPr>
          <p:cNvSpPr>
            <a:spLocks noGrp="1"/>
          </p:cNvSpPr>
          <p:nvPr>
            <p:ph type="pic" sz="quarter" idx="11" hasCustomPrompt="1"/>
          </p:nvPr>
        </p:nvSpPr>
        <p:spPr>
          <a:xfrm>
            <a:off x="5249821" y="0"/>
            <a:ext cx="4757779" cy="1238250"/>
          </a:xfrm>
          <a:blipFill>
            <a:blip r:embed="rId2"/>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sp>
        <p:nvSpPr>
          <p:cNvPr id="2" name="Title 1"/>
          <p:cNvSpPr>
            <a:spLocks noGrp="1"/>
          </p:cNvSpPr>
          <p:nvPr>
            <p:ph type="title" hasCustomPrompt="1"/>
          </p:nvPr>
        </p:nvSpPr>
        <p:spPr>
          <a:xfrm>
            <a:off x="406560" y="139687"/>
            <a:ext cx="4238644" cy="498470"/>
          </a:xfrm>
          <a:noFill/>
        </p:spPr>
        <p:txBody>
          <a:bodyPr wrap="square"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0A2AEC-2128-127A-9EBE-97F194038AB7}"/>
              </a:ext>
            </a:extLst>
          </p:cNvPr>
          <p:cNvSpPr/>
          <p:nvPr userDrawn="1"/>
        </p:nvSpPr>
        <p:spPr>
          <a:xfrm>
            <a:off x="0" y="1208440"/>
            <a:ext cx="10007600" cy="2981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18574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90" userDrawn="1">
          <p15:clr>
            <a:srgbClr val="FBAE40"/>
          </p15:clr>
        </p15:guide>
        <p15:guide id="2" pos="5037" userDrawn="1">
          <p15:clr>
            <a:srgbClr val="5ACBF0"/>
          </p15:clr>
        </p15:guide>
        <p15:guide id="3" orient="horz" pos="345"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9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50023" y="79534"/>
            <a:ext cx="9304999" cy="136865"/>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16155924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0_Title Slide">
    <p:spTree>
      <p:nvGrpSpPr>
        <p:cNvPr id="1" name=""/>
        <p:cNvGrpSpPr/>
        <p:nvPr/>
      </p:nvGrpSpPr>
      <p:grpSpPr>
        <a:xfrm>
          <a:off x="0" y="0"/>
          <a:ext cx="0" cy="0"/>
          <a:chOff x="0" y="0"/>
          <a:chExt cx="0" cy="0"/>
        </a:xfrm>
      </p:grpSpPr>
      <p:pic>
        <p:nvPicPr>
          <p:cNvPr id="6" name="Picture 5" descr="A close-up of a white board&#10;&#10;Description automatically generated">
            <a:extLst>
              <a:ext uri="{FF2B5EF4-FFF2-40B4-BE49-F238E27FC236}">
                <a16:creationId xmlns:a16="http://schemas.microsoft.com/office/drawing/2014/main" id="{6E646153-32F9-AB0C-1204-90B32B4BF30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73" r="473" b="1774"/>
          <a:stretch/>
        </p:blipFill>
        <p:spPr>
          <a:xfrm>
            <a:off x="0" y="0"/>
            <a:ext cx="10007600" cy="1238250"/>
          </a:xfrm>
          <a:prstGeom prst="rect">
            <a:avLst/>
          </a:prstGeom>
        </p:spPr>
      </p:pic>
      <p:sp>
        <p:nvSpPr>
          <p:cNvPr id="16" name="Title 15">
            <a:extLst>
              <a:ext uri="{FF2B5EF4-FFF2-40B4-BE49-F238E27FC236}">
                <a16:creationId xmlns:a16="http://schemas.microsoft.com/office/drawing/2014/main" id="{1AB79229-7EF8-8D54-ED6D-2A2E11C74F94}"/>
              </a:ext>
            </a:extLst>
          </p:cNvPr>
          <p:cNvSpPr>
            <a:spLocks noGrp="1"/>
          </p:cNvSpPr>
          <p:nvPr>
            <p:ph type="title"/>
          </p:nvPr>
        </p:nvSpPr>
        <p:spPr>
          <a:xfrm>
            <a:off x="319404" y="578170"/>
            <a:ext cx="6306873" cy="161609"/>
          </a:xfrm>
        </p:spPr>
        <p:txBody>
          <a:bodyPr/>
          <a:lstStyle>
            <a:lvl1pPr>
              <a:defRPr>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4" name="Text Placeholder 23">
            <a:extLst>
              <a:ext uri="{FF2B5EF4-FFF2-40B4-BE49-F238E27FC236}">
                <a16:creationId xmlns:a16="http://schemas.microsoft.com/office/drawing/2014/main" id="{44FD65AF-CF48-C43D-0B1B-B1AD516E4D77}"/>
              </a:ext>
            </a:extLst>
          </p:cNvPr>
          <p:cNvSpPr>
            <a:spLocks noGrp="1"/>
          </p:cNvSpPr>
          <p:nvPr>
            <p:ph type="body" sz="quarter" idx="10"/>
          </p:nvPr>
        </p:nvSpPr>
        <p:spPr>
          <a:xfrm>
            <a:off x="331810" y="764988"/>
            <a:ext cx="5600607" cy="82066"/>
          </a:xfrm>
        </p:spPr>
        <p:txBody>
          <a:bodyPr/>
          <a:lstStyle>
            <a:lvl1pPr marL="0" indent="0">
              <a:buNone/>
              <a:defRPr/>
            </a:lvl1pPr>
          </a:lstStyle>
          <a:p>
            <a:pPr lvl="0"/>
            <a:r>
              <a:rPr lang="en-US"/>
              <a:t>Click to edit Master text styles</a:t>
            </a:r>
          </a:p>
        </p:txBody>
      </p:sp>
      <p:grpSp>
        <p:nvGrpSpPr>
          <p:cNvPr id="31" name="Group 30">
            <a:extLst>
              <a:ext uri="{FF2B5EF4-FFF2-40B4-BE49-F238E27FC236}">
                <a16:creationId xmlns:a16="http://schemas.microsoft.com/office/drawing/2014/main" id="{F9844A26-1988-5CF0-0512-FD5DB0A10493}"/>
              </a:ext>
            </a:extLst>
          </p:cNvPr>
          <p:cNvGrpSpPr/>
          <p:nvPr userDrawn="1"/>
        </p:nvGrpSpPr>
        <p:grpSpPr>
          <a:xfrm>
            <a:off x="410728" y="125003"/>
            <a:ext cx="1271800" cy="59815"/>
            <a:chOff x="508000" y="692322"/>
            <a:chExt cx="1742534" cy="372580"/>
          </a:xfrm>
        </p:grpSpPr>
        <p:pic>
          <p:nvPicPr>
            <p:cNvPr id="9" name="MS logo gray - EMF" descr="Microsoft logo, gray text version">
              <a:extLst>
                <a:ext uri="{FF2B5EF4-FFF2-40B4-BE49-F238E27FC236}">
                  <a16:creationId xmlns:a16="http://schemas.microsoft.com/office/drawing/2014/main" id="{9F910978-B2E2-A761-DB69-5625744617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756"/>
            <a:stretch/>
          </p:blipFill>
          <p:spPr bwMode="black">
            <a:xfrm>
              <a:off x="508000" y="692322"/>
              <a:ext cx="404421" cy="372580"/>
            </a:xfrm>
            <a:prstGeom prst="rect">
              <a:avLst/>
            </a:prstGeom>
          </p:spPr>
        </p:pic>
        <p:sp>
          <p:nvSpPr>
            <p:cNvPr id="30" name="Freeform: Shape 29">
              <a:extLst>
                <a:ext uri="{FF2B5EF4-FFF2-40B4-BE49-F238E27FC236}">
                  <a16:creationId xmlns:a16="http://schemas.microsoft.com/office/drawing/2014/main" id="{71A4613D-97FC-C7D4-40A9-576E9C03D440}"/>
                </a:ext>
              </a:extLst>
            </p:cNvPr>
            <p:cNvSpPr/>
            <p:nvPr userDrawn="1"/>
          </p:nvSpPr>
          <p:spPr>
            <a:xfrm>
              <a:off x="990546" y="749975"/>
              <a:ext cx="1259988" cy="239888"/>
            </a:xfrm>
            <a:custGeom>
              <a:avLst/>
              <a:gdLst/>
              <a:ahLst/>
              <a:cxnLst/>
              <a:rect l="l" t="t" r="r" b="b"/>
              <a:pathLst>
                <a:path w="1259988" h="239888">
                  <a:moveTo>
                    <a:pt x="981777" y="103752"/>
                  </a:moveTo>
                  <a:cubicBezTo>
                    <a:pt x="967862" y="103752"/>
                    <a:pt x="956862" y="108612"/>
                    <a:pt x="948779" y="118332"/>
                  </a:cubicBezTo>
                  <a:cubicBezTo>
                    <a:pt x="940696" y="128052"/>
                    <a:pt x="936654" y="141456"/>
                    <a:pt x="936654" y="158544"/>
                  </a:cubicBezTo>
                  <a:cubicBezTo>
                    <a:pt x="936654" y="175017"/>
                    <a:pt x="940747" y="187986"/>
                    <a:pt x="948933" y="197451"/>
                  </a:cubicBezTo>
                  <a:cubicBezTo>
                    <a:pt x="957118" y="206915"/>
                    <a:pt x="968066" y="211647"/>
                    <a:pt x="981777" y="211647"/>
                  </a:cubicBezTo>
                  <a:cubicBezTo>
                    <a:pt x="995795" y="211647"/>
                    <a:pt x="1006564" y="206992"/>
                    <a:pt x="1014084" y="197681"/>
                  </a:cubicBezTo>
                  <a:cubicBezTo>
                    <a:pt x="1021605" y="188370"/>
                    <a:pt x="1025365" y="175119"/>
                    <a:pt x="1025365" y="157930"/>
                  </a:cubicBezTo>
                  <a:cubicBezTo>
                    <a:pt x="1025365" y="140638"/>
                    <a:pt x="1021605" y="127285"/>
                    <a:pt x="1014084" y="117872"/>
                  </a:cubicBezTo>
                  <a:cubicBezTo>
                    <a:pt x="1006564" y="108458"/>
                    <a:pt x="995795" y="103752"/>
                    <a:pt x="981777" y="103752"/>
                  </a:cubicBezTo>
                  <a:close/>
                  <a:moveTo>
                    <a:pt x="676977" y="103752"/>
                  </a:moveTo>
                  <a:cubicBezTo>
                    <a:pt x="663062" y="103752"/>
                    <a:pt x="652062" y="108612"/>
                    <a:pt x="643979" y="118332"/>
                  </a:cubicBezTo>
                  <a:cubicBezTo>
                    <a:pt x="635896" y="128052"/>
                    <a:pt x="631854" y="141456"/>
                    <a:pt x="631854" y="158544"/>
                  </a:cubicBezTo>
                  <a:cubicBezTo>
                    <a:pt x="631854" y="175017"/>
                    <a:pt x="635947" y="187986"/>
                    <a:pt x="644133" y="197451"/>
                  </a:cubicBezTo>
                  <a:cubicBezTo>
                    <a:pt x="652318" y="206915"/>
                    <a:pt x="663266" y="211647"/>
                    <a:pt x="676977" y="211647"/>
                  </a:cubicBezTo>
                  <a:cubicBezTo>
                    <a:pt x="690995" y="211647"/>
                    <a:pt x="701764" y="206992"/>
                    <a:pt x="709284" y="197681"/>
                  </a:cubicBezTo>
                  <a:cubicBezTo>
                    <a:pt x="716805" y="188370"/>
                    <a:pt x="720565" y="175119"/>
                    <a:pt x="720565" y="157930"/>
                  </a:cubicBezTo>
                  <a:cubicBezTo>
                    <a:pt x="720565" y="140638"/>
                    <a:pt x="716805" y="127285"/>
                    <a:pt x="709284" y="117872"/>
                  </a:cubicBezTo>
                  <a:cubicBezTo>
                    <a:pt x="701764" y="108458"/>
                    <a:pt x="690995" y="103752"/>
                    <a:pt x="676977" y="103752"/>
                  </a:cubicBezTo>
                  <a:close/>
                  <a:moveTo>
                    <a:pt x="281759" y="79042"/>
                  </a:moveTo>
                  <a:lnTo>
                    <a:pt x="317367" y="79042"/>
                  </a:lnTo>
                  <a:lnTo>
                    <a:pt x="317367" y="236204"/>
                  </a:lnTo>
                  <a:lnTo>
                    <a:pt x="281759" y="236204"/>
                  </a:lnTo>
                  <a:close/>
                  <a:moveTo>
                    <a:pt x="577267" y="76279"/>
                  </a:moveTo>
                  <a:cubicBezTo>
                    <a:pt x="583713" y="76279"/>
                    <a:pt x="588624" y="77251"/>
                    <a:pt x="592001" y="79195"/>
                  </a:cubicBezTo>
                  <a:lnTo>
                    <a:pt x="592001" y="112960"/>
                  </a:lnTo>
                  <a:cubicBezTo>
                    <a:pt x="587704" y="109584"/>
                    <a:pt x="581513" y="107896"/>
                    <a:pt x="573430" y="107896"/>
                  </a:cubicBezTo>
                  <a:cubicBezTo>
                    <a:pt x="562891" y="107896"/>
                    <a:pt x="554092" y="112653"/>
                    <a:pt x="547032" y="122169"/>
                  </a:cubicBezTo>
                  <a:cubicBezTo>
                    <a:pt x="539972" y="131685"/>
                    <a:pt x="536442" y="144628"/>
                    <a:pt x="536442" y="160999"/>
                  </a:cubicBezTo>
                  <a:lnTo>
                    <a:pt x="536442" y="236204"/>
                  </a:lnTo>
                  <a:lnTo>
                    <a:pt x="500834" y="236204"/>
                  </a:lnTo>
                  <a:lnTo>
                    <a:pt x="500834" y="79042"/>
                  </a:lnTo>
                  <a:lnTo>
                    <a:pt x="536442" y="79042"/>
                  </a:lnTo>
                  <a:lnTo>
                    <a:pt x="536442" y="111426"/>
                  </a:lnTo>
                  <a:lnTo>
                    <a:pt x="537055" y="111426"/>
                  </a:lnTo>
                  <a:cubicBezTo>
                    <a:pt x="540534" y="100375"/>
                    <a:pt x="545880" y="91755"/>
                    <a:pt x="553094" y="85564"/>
                  </a:cubicBezTo>
                  <a:cubicBezTo>
                    <a:pt x="560308" y="79374"/>
                    <a:pt x="568365" y="76279"/>
                    <a:pt x="577267" y="76279"/>
                  </a:cubicBezTo>
                  <a:close/>
                  <a:moveTo>
                    <a:pt x="983926" y="75358"/>
                  </a:moveTo>
                  <a:cubicBezTo>
                    <a:pt x="1008482" y="75358"/>
                    <a:pt x="1027616" y="82572"/>
                    <a:pt x="1041327" y="96999"/>
                  </a:cubicBezTo>
                  <a:cubicBezTo>
                    <a:pt x="1055038" y="111426"/>
                    <a:pt x="1061893" y="131429"/>
                    <a:pt x="1061893" y="157009"/>
                  </a:cubicBezTo>
                  <a:cubicBezTo>
                    <a:pt x="1061893" y="182077"/>
                    <a:pt x="1054501" y="202157"/>
                    <a:pt x="1039715" y="217249"/>
                  </a:cubicBezTo>
                  <a:cubicBezTo>
                    <a:pt x="1024930" y="232341"/>
                    <a:pt x="1005055" y="239888"/>
                    <a:pt x="980089" y="239888"/>
                  </a:cubicBezTo>
                  <a:cubicBezTo>
                    <a:pt x="955839" y="239888"/>
                    <a:pt x="936475" y="232546"/>
                    <a:pt x="921997" y="217863"/>
                  </a:cubicBezTo>
                  <a:cubicBezTo>
                    <a:pt x="907519" y="203180"/>
                    <a:pt x="900280" y="183714"/>
                    <a:pt x="900280" y="159465"/>
                  </a:cubicBezTo>
                  <a:cubicBezTo>
                    <a:pt x="900280" y="133066"/>
                    <a:pt x="907826" y="112449"/>
                    <a:pt x="922918" y="97613"/>
                  </a:cubicBezTo>
                  <a:cubicBezTo>
                    <a:pt x="938010" y="82776"/>
                    <a:pt x="958346" y="75358"/>
                    <a:pt x="983926" y="75358"/>
                  </a:cubicBezTo>
                  <a:close/>
                  <a:moveTo>
                    <a:pt x="841069" y="75358"/>
                  </a:moveTo>
                  <a:cubicBezTo>
                    <a:pt x="855599" y="75358"/>
                    <a:pt x="868593" y="77558"/>
                    <a:pt x="880053" y="81958"/>
                  </a:cubicBezTo>
                  <a:lnTo>
                    <a:pt x="880053" y="113114"/>
                  </a:lnTo>
                  <a:cubicBezTo>
                    <a:pt x="869003" y="105542"/>
                    <a:pt x="856315" y="101756"/>
                    <a:pt x="841990" y="101756"/>
                  </a:cubicBezTo>
                  <a:cubicBezTo>
                    <a:pt x="837488" y="101756"/>
                    <a:pt x="833421" y="102217"/>
                    <a:pt x="829789" y="103138"/>
                  </a:cubicBezTo>
                  <a:cubicBezTo>
                    <a:pt x="826156" y="104059"/>
                    <a:pt x="823061" y="105338"/>
                    <a:pt x="820503" y="106975"/>
                  </a:cubicBezTo>
                  <a:cubicBezTo>
                    <a:pt x="817945" y="108612"/>
                    <a:pt x="815950" y="110581"/>
                    <a:pt x="814518" y="112884"/>
                  </a:cubicBezTo>
                  <a:cubicBezTo>
                    <a:pt x="813085" y="115186"/>
                    <a:pt x="812369" y="117718"/>
                    <a:pt x="812369" y="120481"/>
                  </a:cubicBezTo>
                  <a:cubicBezTo>
                    <a:pt x="812369" y="123857"/>
                    <a:pt x="813085" y="126722"/>
                    <a:pt x="814518" y="129076"/>
                  </a:cubicBezTo>
                  <a:cubicBezTo>
                    <a:pt x="815950" y="131429"/>
                    <a:pt x="818073" y="133501"/>
                    <a:pt x="820887" y="135292"/>
                  </a:cubicBezTo>
                  <a:cubicBezTo>
                    <a:pt x="823701" y="137082"/>
                    <a:pt x="827077" y="138719"/>
                    <a:pt x="831017" y="140203"/>
                  </a:cubicBezTo>
                  <a:cubicBezTo>
                    <a:pt x="834956" y="141687"/>
                    <a:pt x="839484" y="143298"/>
                    <a:pt x="844599" y="145038"/>
                  </a:cubicBezTo>
                  <a:cubicBezTo>
                    <a:pt x="851353" y="147800"/>
                    <a:pt x="857415" y="150614"/>
                    <a:pt x="862787" y="153479"/>
                  </a:cubicBezTo>
                  <a:cubicBezTo>
                    <a:pt x="868158" y="156344"/>
                    <a:pt x="872737" y="159592"/>
                    <a:pt x="876523" y="163225"/>
                  </a:cubicBezTo>
                  <a:cubicBezTo>
                    <a:pt x="880309" y="166857"/>
                    <a:pt x="883225" y="171052"/>
                    <a:pt x="885271" y="175810"/>
                  </a:cubicBezTo>
                  <a:cubicBezTo>
                    <a:pt x="887318" y="180568"/>
                    <a:pt x="888341" y="186221"/>
                    <a:pt x="888341" y="192769"/>
                  </a:cubicBezTo>
                  <a:cubicBezTo>
                    <a:pt x="888341" y="200750"/>
                    <a:pt x="886499" y="207708"/>
                    <a:pt x="882816" y="213643"/>
                  </a:cubicBezTo>
                  <a:cubicBezTo>
                    <a:pt x="879132" y="219577"/>
                    <a:pt x="874221" y="224488"/>
                    <a:pt x="868082" y="228377"/>
                  </a:cubicBezTo>
                  <a:cubicBezTo>
                    <a:pt x="861943" y="232265"/>
                    <a:pt x="854857" y="235155"/>
                    <a:pt x="846825" y="237048"/>
                  </a:cubicBezTo>
                  <a:cubicBezTo>
                    <a:pt x="838793" y="238941"/>
                    <a:pt x="830326" y="239888"/>
                    <a:pt x="821424" y="239888"/>
                  </a:cubicBezTo>
                  <a:cubicBezTo>
                    <a:pt x="804234" y="239888"/>
                    <a:pt x="789347" y="237023"/>
                    <a:pt x="776762" y="231293"/>
                  </a:cubicBezTo>
                  <a:lnTo>
                    <a:pt x="776762" y="198295"/>
                  </a:lnTo>
                  <a:cubicBezTo>
                    <a:pt x="790063" y="208424"/>
                    <a:pt x="804746" y="213489"/>
                    <a:pt x="820810" y="213489"/>
                  </a:cubicBezTo>
                  <a:cubicBezTo>
                    <a:pt x="842297" y="213489"/>
                    <a:pt x="853041" y="207145"/>
                    <a:pt x="853041" y="194458"/>
                  </a:cubicBezTo>
                  <a:cubicBezTo>
                    <a:pt x="853041" y="190877"/>
                    <a:pt x="852120" y="187833"/>
                    <a:pt x="850278" y="185326"/>
                  </a:cubicBezTo>
                  <a:cubicBezTo>
                    <a:pt x="848436" y="182819"/>
                    <a:pt x="845955" y="180593"/>
                    <a:pt x="842834" y="178649"/>
                  </a:cubicBezTo>
                  <a:cubicBezTo>
                    <a:pt x="839714" y="176705"/>
                    <a:pt x="836030" y="174966"/>
                    <a:pt x="831784" y="173431"/>
                  </a:cubicBezTo>
                  <a:cubicBezTo>
                    <a:pt x="827538" y="171896"/>
                    <a:pt x="822805" y="170157"/>
                    <a:pt x="817587" y="168213"/>
                  </a:cubicBezTo>
                  <a:cubicBezTo>
                    <a:pt x="811141" y="165655"/>
                    <a:pt x="805334" y="162943"/>
                    <a:pt x="800167" y="160078"/>
                  </a:cubicBezTo>
                  <a:cubicBezTo>
                    <a:pt x="795000" y="157214"/>
                    <a:pt x="790703" y="153965"/>
                    <a:pt x="787275" y="150333"/>
                  </a:cubicBezTo>
                  <a:cubicBezTo>
                    <a:pt x="783847" y="146700"/>
                    <a:pt x="781264" y="142582"/>
                    <a:pt x="779524" y="137977"/>
                  </a:cubicBezTo>
                  <a:cubicBezTo>
                    <a:pt x="777785" y="133373"/>
                    <a:pt x="776915" y="128001"/>
                    <a:pt x="776915" y="121862"/>
                  </a:cubicBezTo>
                  <a:cubicBezTo>
                    <a:pt x="776915" y="114291"/>
                    <a:pt x="778706" y="107614"/>
                    <a:pt x="782287" y="101833"/>
                  </a:cubicBezTo>
                  <a:cubicBezTo>
                    <a:pt x="785868" y="96052"/>
                    <a:pt x="790677" y="91192"/>
                    <a:pt x="796714" y="87253"/>
                  </a:cubicBezTo>
                  <a:cubicBezTo>
                    <a:pt x="802751" y="83313"/>
                    <a:pt x="809606" y="80346"/>
                    <a:pt x="817280" y="78351"/>
                  </a:cubicBezTo>
                  <a:cubicBezTo>
                    <a:pt x="824954" y="76356"/>
                    <a:pt x="832884" y="75358"/>
                    <a:pt x="841069" y="75358"/>
                  </a:cubicBezTo>
                  <a:close/>
                  <a:moveTo>
                    <a:pt x="679126" y="75358"/>
                  </a:moveTo>
                  <a:cubicBezTo>
                    <a:pt x="703682" y="75358"/>
                    <a:pt x="722816" y="82572"/>
                    <a:pt x="736527" y="96999"/>
                  </a:cubicBezTo>
                  <a:cubicBezTo>
                    <a:pt x="750238" y="111426"/>
                    <a:pt x="757093" y="131429"/>
                    <a:pt x="757093" y="157009"/>
                  </a:cubicBezTo>
                  <a:cubicBezTo>
                    <a:pt x="757093" y="182077"/>
                    <a:pt x="749701" y="202157"/>
                    <a:pt x="734915" y="217249"/>
                  </a:cubicBezTo>
                  <a:cubicBezTo>
                    <a:pt x="720130" y="232341"/>
                    <a:pt x="700255" y="239888"/>
                    <a:pt x="675289" y="239888"/>
                  </a:cubicBezTo>
                  <a:cubicBezTo>
                    <a:pt x="651039" y="239888"/>
                    <a:pt x="631675" y="232546"/>
                    <a:pt x="617197" y="217863"/>
                  </a:cubicBezTo>
                  <a:cubicBezTo>
                    <a:pt x="602719" y="203180"/>
                    <a:pt x="595480" y="183714"/>
                    <a:pt x="595480" y="159465"/>
                  </a:cubicBezTo>
                  <a:cubicBezTo>
                    <a:pt x="595480" y="133066"/>
                    <a:pt x="603026" y="112449"/>
                    <a:pt x="618118" y="97613"/>
                  </a:cubicBezTo>
                  <a:cubicBezTo>
                    <a:pt x="633210" y="82776"/>
                    <a:pt x="653546" y="75358"/>
                    <a:pt x="679126" y="75358"/>
                  </a:cubicBezTo>
                  <a:close/>
                  <a:moveTo>
                    <a:pt x="432704" y="75358"/>
                  </a:moveTo>
                  <a:cubicBezTo>
                    <a:pt x="447028" y="75358"/>
                    <a:pt x="459665" y="77865"/>
                    <a:pt x="470613" y="82879"/>
                  </a:cubicBezTo>
                  <a:lnTo>
                    <a:pt x="470613" y="116030"/>
                  </a:lnTo>
                  <a:cubicBezTo>
                    <a:pt x="459665" y="107844"/>
                    <a:pt x="448000" y="103752"/>
                    <a:pt x="435620" y="103752"/>
                  </a:cubicBezTo>
                  <a:cubicBezTo>
                    <a:pt x="420579" y="103752"/>
                    <a:pt x="408249" y="108842"/>
                    <a:pt x="398631" y="119023"/>
                  </a:cubicBezTo>
                  <a:cubicBezTo>
                    <a:pt x="389013" y="129204"/>
                    <a:pt x="384204" y="142531"/>
                    <a:pt x="384204" y="159004"/>
                  </a:cubicBezTo>
                  <a:cubicBezTo>
                    <a:pt x="384204" y="175273"/>
                    <a:pt x="388732" y="188114"/>
                    <a:pt x="397787" y="197527"/>
                  </a:cubicBezTo>
                  <a:cubicBezTo>
                    <a:pt x="406842" y="206941"/>
                    <a:pt x="418993" y="211647"/>
                    <a:pt x="434239" y="211647"/>
                  </a:cubicBezTo>
                  <a:cubicBezTo>
                    <a:pt x="447028" y="211647"/>
                    <a:pt x="459102" y="207094"/>
                    <a:pt x="470460" y="197988"/>
                  </a:cubicBezTo>
                  <a:lnTo>
                    <a:pt x="470460" y="228991"/>
                  </a:lnTo>
                  <a:cubicBezTo>
                    <a:pt x="457874" y="236255"/>
                    <a:pt x="442987" y="239888"/>
                    <a:pt x="425797" y="239888"/>
                  </a:cubicBezTo>
                  <a:cubicBezTo>
                    <a:pt x="402468" y="239888"/>
                    <a:pt x="383642" y="232597"/>
                    <a:pt x="369317" y="218017"/>
                  </a:cubicBezTo>
                  <a:cubicBezTo>
                    <a:pt x="354992" y="203436"/>
                    <a:pt x="347830" y="184533"/>
                    <a:pt x="347830" y="161306"/>
                  </a:cubicBezTo>
                  <a:cubicBezTo>
                    <a:pt x="347830" y="135419"/>
                    <a:pt x="355529" y="114623"/>
                    <a:pt x="370928" y="98917"/>
                  </a:cubicBezTo>
                  <a:cubicBezTo>
                    <a:pt x="386327" y="83211"/>
                    <a:pt x="406919" y="75358"/>
                    <a:pt x="432704" y="75358"/>
                  </a:cubicBezTo>
                  <a:close/>
                  <a:moveTo>
                    <a:pt x="0" y="16115"/>
                  </a:moveTo>
                  <a:lnTo>
                    <a:pt x="51415" y="16115"/>
                  </a:lnTo>
                  <a:lnTo>
                    <a:pt x="109277" y="162688"/>
                  </a:lnTo>
                  <a:cubicBezTo>
                    <a:pt x="113677" y="173943"/>
                    <a:pt x="116542" y="182333"/>
                    <a:pt x="117872" y="187858"/>
                  </a:cubicBezTo>
                  <a:lnTo>
                    <a:pt x="118639" y="187858"/>
                  </a:lnTo>
                  <a:cubicBezTo>
                    <a:pt x="122425" y="176296"/>
                    <a:pt x="125495" y="167701"/>
                    <a:pt x="127848" y="162074"/>
                  </a:cubicBezTo>
                  <a:lnTo>
                    <a:pt x="186784" y="16115"/>
                  </a:lnTo>
                  <a:lnTo>
                    <a:pt x="236358" y="16115"/>
                  </a:lnTo>
                  <a:lnTo>
                    <a:pt x="236358" y="236204"/>
                  </a:lnTo>
                  <a:lnTo>
                    <a:pt x="200137" y="236204"/>
                  </a:lnTo>
                  <a:lnTo>
                    <a:pt x="200137" y="93776"/>
                  </a:lnTo>
                  <a:cubicBezTo>
                    <a:pt x="200137" y="82111"/>
                    <a:pt x="200853" y="67838"/>
                    <a:pt x="202285" y="50955"/>
                  </a:cubicBezTo>
                  <a:lnTo>
                    <a:pt x="201671" y="50955"/>
                  </a:lnTo>
                  <a:cubicBezTo>
                    <a:pt x="199420" y="60573"/>
                    <a:pt x="197425" y="67479"/>
                    <a:pt x="195686" y="71675"/>
                  </a:cubicBezTo>
                  <a:lnTo>
                    <a:pt x="129997" y="236204"/>
                  </a:lnTo>
                  <a:lnTo>
                    <a:pt x="104826" y="236204"/>
                  </a:lnTo>
                  <a:lnTo>
                    <a:pt x="38984" y="72902"/>
                  </a:lnTo>
                  <a:cubicBezTo>
                    <a:pt x="37142" y="68093"/>
                    <a:pt x="35198" y="60778"/>
                    <a:pt x="33151" y="50955"/>
                  </a:cubicBezTo>
                  <a:lnTo>
                    <a:pt x="32537" y="50955"/>
                  </a:lnTo>
                  <a:cubicBezTo>
                    <a:pt x="33356" y="59754"/>
                    <a:pt x="33765" y="74130"/>
                    <a:pt x="33765" y="94082"/>
                  </a:cubicBezTo>
                  <a:lnTo>
                    <a:pt x="33765" y="236204"/>
                  </a:lnTo>
                  <a:lnTo>
                    <a:pt x="0" y="236204"/>
                  </a:lnTo>
                  <a:close/>
                  <a:moveTo>
                    <a:pt x="299716" y="5525"/>
                  </a:moveTo>
                  <a:cubicBezTo>
                    <a:pt x="305753" y="5525"/>
                    <a:pt x="310869" y="7469"/>
                    <a:pt x="315064" y="11357"/>
                  </a:cubicBezTo>
                  <a:cubicBezTo>
                    <a:pt x="319259" y="15245"/>
                    <a:pt x="321357" y="20106"/>
                    <a:pt x="321357" y="25938"/>
                  </a:cubicBezTo>
                  <a:cubicBezTo>
                    <a:pt x="321357" y="31463"/>
                    <a:pt x="319259" y="36195"/>
                    <a:pt x="315064" y="40135"/>
                  </a:cubicBezTo>
                  <a:cubicBezTo>
                    <a:pt x="310869" y="44074"/>
                    <a:pt x="305753" y="46044"/>
                    <a:pt x="299716" y="46044"/>
                  </a:cubicBezTo>
                  <a:cubicBezTo>
                    <a:pt x="293884" y="46044"/>
                    <a:pt x="288896" y="44151"/>
                    <a:pt x="284752" y="40365"/>
                  </a:cubicBezTo>
                  <a:cubicBezTo>
                    <a:pt x="280608" y="36579"/>
                    <a:pt x="278536" y="31770"/>
                    <a:pt x="278536" y="25938"/>
                  </a:cubicBezTo>
                  <a:cubicBezTo>
                    <a:pt x="278536" y="20106"/>
                    <a:pt x="280608" y="15245"/>
                    <a:pt x="284752" y="11357"/>
                  </a:cubicBezTo>
                  <a:cubicBezTo>
                    <a:pt x="288896" y="7469"/>
                    <a:pt x="293884" y="5525"/>
                    <a:pt x="299716" y="5525"/>
                  </a:cubicBezTo>
                  <a:close/>
                  <a:moveTo>
                    <a:pt x="1149851" y="0"/>
                  </a:moveTo>
                  <a:cubicBezTo>
                    <a:pt x="1158650" y="0"/>
                    <a:pt x="1165608" y="972"/>
                    <a:pt x="1170724" y="2916"/>
                  </a:cubicBezTo>
                  <a:lnTo>
                    <a:pt x="1170724" y="32537"/>
                  </a:lnTo>
                  <a:cubicBezTo>
                    <a:pt x="1165915" y="29775"/>
                    <a:pt x="1160441" y="28393"/>
                    <a:pt x="1154302" y="28393"/>
                  </a:cubicBezTo>
                  <a:cubicBezTo>
                    <a:pt x="1137010" y="28393"/>
                    <a:pt x="1128364" y="38165"/>
                    <a:pt x="1128364" y="57708"/>
                  </a:cubicBezTo>
                  <a:lnTo>
                    <a:pt x="1128364" y="79042"/>
                  </a:lnTo>
                  <a:lnTo>
                    <a:pt x="1160534" y="79042"/>
                  </a:lnTo>
                  <a:lnTo>
                    <a:pt x="1164892" y="79042"/>
                  </a:lnTo>
                  <a:lnTo>
                    <a:pt x="1186779" y="79042"/>
                  </a:lnTo>
                  <a:lnTo>
                    <a:pt x="1186779" y="42667"/>
                  </a:lnTo>
                  <a:lnTo>
                    <a:pt x="1222386" y="32537"/>
                  </a:lnTo>
                  <a:lnTo>
                    <a:pt x="1222386" y="79042"/>
                  </a:lnTo>
                  <a:lnTo>
                    <a:pt x="1259988" y="79042"/>
                  </a:lnTo>
                  <a:lnTo>
                    <a:pt x="1259988" y="106975"/>
                  </a:lnTo>
                  <a:lnTo>
                    <a:pt x="1222386" y="106975"/>
                  </a:lnTo>
                  <a:lnTo>
                    <a:pt x="1222386" y="185556"/>
                  </a:lnTo>
                  <a:cubicBezTo>
                    <a:pt x="1222386" y="194867"/>
                    <a:pt x="1224074" y="201518"/>
                    <a:pt x="1227451" y="205508"/>
                  </a:cubicBezTo>
                  <a:cubicBezTo>
                    <a:pt x="1230827" y="209499"/>
                    <a:pt x="1236455" y="211494"/>
                    <a:pt x="1244333" y="211494"/>
                  </a:cubicBezTo>
                  <a:cubicBezTo>
                    <a:pt x="1250370" y="211494"/>
                    <a:pt x="1255589" y="209754"/>
                    <a:pt x="1259988" y="206276"/>
                  </a:cubicBezTo>
                  <a:lnTo>
                    <a:pt x="1259988" y="234516"/>
                  </a:lnTo>
                  <a:cubicBezTo>
                    <a:pt x="1253031" y="237995"/>
                    <a:pt x="1243873" y="239734"/>
                    <a:pt x="1232515" y="239734"/>
                  </a:cubicBezTo>
                  <a:cubicBezTo>
                    <a:pt x="1202024" y="239734"/>
                    <a:pt x="1186779" y="225102"/>
                    <a:pt x="1186779" y="195839"/>
                  </a:cubicBezTo>
                  <a:lnTo>
                    <a:pt x="1186779" y="106975"/>
                  </a:lnTo>
                  <a:lnTo>
                    <a:pt x="1164892" y="106975"/>
                  </a:lnTo>
                  <a:lnTo>
                    <a:pt x="1160534" y="106975"/>
                  </a:lnTo>
                  <a:lnTo>
                    <a:pt x="1128517" y="106975"/>
                  </a:lnTo>
                  <a:lnTo>
                    <a:pt x="1128517" y="236204"/>
                  </a:lnTo>
                  <a:lnTo>
                    <a:pt x="1092910" y="236204"/>
                  </a:lnTo>
                  <a:lnTo>
                    <a:pt x="1092910" y="106975"/>
                  </a:lnTo>
                  <a:lnTo>
                    <a:pt x="1066051" y="106975"/>
                  </a:lnTo>
                  <a:lnTo>
                    <a:pt x="1066051" y="79042"/>
                  </a:lnTo>
                  <a:lnTo>
                    <a:pt x="1092910" y="79042"/>
                  </a:lnTo>
                  <a:lnTo>
                    <a:pt x="1092910" y="53564"/>
                  </a:lnTo>
                  <a:cubicBezTo>
                    <a:pt x="1092910" y="36988"/>
                    <a:pt x="1098333" y="23917"/>
                    <a:pt x="1109179" y="14350"/>
                  </a:cubicBezTo>
                  <a:cubicBezTo>
                    <a:pt x="1120025" y="4783"/>
                    <a:pt x="1133582" y="0"/>
                    <a:pt x="1149851" y="0"/>
                  </a:cubicBezTo>
                  <a:close/>
                </a:path>
              </a:pathLst>
            </a:custGeom>
            <a:solidFill>
              <a:srgbClr val="2F2F2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p>
          </p:txBody>
        </p:sp>
      </p:grpSp>
    </p:spTree>
    <p:extLst>
      <p:ext uri="{BB962C8B-B14F-4D97-AF65-F5344CB8AC3E}">
        <p14:creationId xmlns:p14="http://schemas.microsoft.com/office/powerpoint/2010/main" val="2227415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79531" y="105767"/>
            <a:ext cx="1121619" cy="52832"/>
          </a:xfrm>
          <a:prstGeom prst="rect">
            <a:avLst/>
          </a:prstGeom>
        </p:spPr>
      </p:pic>
      <p:sp>
        <p:nvSpPr>
          <p:cNvPr id="9" name="Title 1"/>
          <p:cNvSpPr>
            <a:spLocks noGrp="1"/>
          </p:cNvSpPr>
          <p:nvPr>
            <p:ph type="title" hasCustomPrompt="1"/>
          </p:nvPr>
        </p:nvSpPr>
        <p:spPr>
          <a:xfrm>
            <a:off x="451434" y="84173"/>
            <a:ext cx="7505700" cy="553870"/>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79531" y="715434"/>
            <a:ext cx="7505700" cy="307648"/>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41278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2" userDrawn="1">
          <p15:clr>
            <a:srgbClr val="5ACBF0"/>
          </p15:clr>
        </p15:guide>
        <p15:guide id="2" orient="horz" pos="451" userDrawn="1">
          <p15:clr>
            <a:srgbClr val="5ACBF0"/>
          </p15:clr>
        </p15:guide>
        <p15:guide id="3" pos="5035" userDrawn="1">
          <p15:clr>
            <a:srgbClr val="5ACBF0"/>
          </p15:clr>
        </p15:guide>
        <p15:guide id="4" orient="horz" pos="390"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3DB3A-52AD-5804-E6F5-4DE010B8448A}"/>
              </a:ext>
            </a:extLst>
          </p:cNvPr>
          <p:cNvPicPr>
            <a:picLocks noChangeAspect="1"/>
          </p:cNvPicPr>
          <p:nvPr userDrawn="1"/>
        </p:nvPicPr>
        <p:blipFill rotWithShape="1">
          <a:blip r:embed="rId2">
            <a:alphaModFix amt="25000"/>
          </a:blip>
          <a:srcRect l="10595" t="987" r="10595"/>
          <a:stretch/>
        </p:blipFill>
        <p:spPr>
          <a:xfrm>
            <a:off x="0" y="0"/>
            <a:ext cx="10007600" cy="123825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3361108"/>
      </p:ext>
    </p:extLst>
  </p:cSld>
  <p:clrMapOvr>
    <a:masterClrMapping/>
  </p:clrMapOvr>
  <p:transition>
    <p:fade/>
  </p:transition>
  <p:extLst>
    <p:ext uri="{DCECCB84-F9BA-43D5-87BE-67443E8EF086}">
      <p15:sldGuideLst xmlns:p15="http://schemas.microsoft.com/office/powerpoint/2012/main">
        <p15:guide id="6" pos="640" userDrawn="1">
          <p15:clr>
            <a:srgbClr val="A4A3A4"/>
          </p15:clr>
        </p15:guide>
        <p15:guide id="7" pos="790" userDrawn="1">
          <p15:clr>
            <a:srgbClr val="A4A3A4"/>
          </p15:clr>
        </p15:guide>
        <p15:guide id="8" pos="1127" userDrawn="1">
          <p15:clr>
            <a:srgbClr val="A4A3A4"/>
          </p15:clr>
        </p15:guide>
        <p15:guide id="9" pos="1278" userDrawn="1">
          <p15:clr>
            <a:srgbClr val="A4A3A4"/>
          </p15:clr>
        </p15:guide>
        <p15:guide id="10" pos="1615" userDrawn="1">
          <p15:clr>
            <a:srgbClr val="A4A3A4"/>
          </p15:clr>
        </p15:guide>
        <p15:guide id="11" pos="1765" userDrawn="1">
          <p15:clr>
            <a:srgbClr val="A4A3A4"/>
          </p15:clr>
        </p15:guide>
        <p15:guide id="12" pos="2103" userDrawn="1">
          <p15:clr>
            <a:srgbClr val="A4A3A4"/>
          </p15:clr>
        </p15:guide>
        <p15:guide id="13" pos="2253" userDrawn="1">
          <p15:clr>
            <a:srgbClr val="A4A3A4"/>
          </p15:clr>
        </p15:guide>
        <p15:guide id="14" pos="2590" userDrawn="1">
          <p15:clr>
            <a:srgbClr val="A4A3A4"/>
          </p15:clr>
        </p15:guide>
        <p15:guide id="15" pos="2741" userDrawn="1">
          <p15:clr>
            <a:srgbClr val="A4A3A4"/>
          </p15:clr>
        </p15:guide>
        <p15:guide id="16" pos="3078" userDrawn="1">
          <p15:clr>
            <a:srgbClr val="A4A3A4"/>
          </p15:clr>
        </p15:guide>
        <p15:guide id="17" pos="3228" userDrawn="1">
          <p15:clr>
            <a:srgbClr val="A4A3A4"/>
          </p15:clr>
        </p15:guide>
        <p15:guide id="18" pos="3566" userDrawn="1">
          <p15:clr>
            <a:srgbClr val="A4A3A4"/>
          </p15:clr>
        </p15:guide>
        <p15:guide id="19" pos="3716" userDrawn="1">
          <p15:clr>
            <a:srgbClr val="A4A3A4"/>
          </p15:clr>
        </p15:guide>
        <p15:guide id="20" pos="4054" userDrawn="1">
          <p15:clr>
            <a:srgbClr val="A4A3A4"/>
          </p15:clr>
        </p15:guide>
        <p15:guide id="21" pos="4204" userDrawn="1">
          <p15:clr>
            <a:srgbClr val="A4A3A4"/>
          </p15:clr>
        </p15:guide>
        <p15:guide id="22" pos="4540" userDrawn="1">
          <p15:clr>
            <a:srgbClr val="A4A3A4"/>
          </p15:clr>
        </p15:guide>
        <p15:guide id="23" pos="4691" userDrawn="1">
          <p15:clr>
            <a:srgbClr val="A4A3A4"/>
          </p15:clr>
        </p15:guide>
        <p15:guide id="24" pos="5027" userDrawn="1">
          <p15:clr>
            <a:srgbClr val="A4A3A4"/>
          </p15:clr>
        </p15:guide>
        <p15:guide id="25" pos="5179" userDrawn="1">
          <p15:clr>
            <a:srgbClr val="A4A3A4"/>
          </p15:clr>
        </p15:guide>
        <p15:guide id="26" pos="5515" userDrawn="1">
          <p15:clr>
            <a:srgbClr val="A4A3A4"/>
          </p15:clr>
        </p15:guide>
        <p15:guide id="27" pos="5665" userDrawn="1">
          <p15:clr>
            <a:srgbClr val="A4A3A4"/>
          </p15:clr>
        </p15:guide>
        <p15:guide id="28" orient="horz" pos="163" userDrawn="1">
          <p15:clr>
            <a:srgbClr val="5ACBF0"/>
          </p15:clr>
        </p15:guide>
        <p15:guide id="29" orient="horz" pos="229" userDrawn="1">
          <p15:clr>
            <a:srgbClr val="5ACBF0"/>
          </p15:clr>
        </p15:guide>
        <p15:guide id="30" orient="horz" pos="52"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63476" y="76370"/>
            <a:ext cx="4521494" cy="1172372"/>
          </a:xfrm>
        </p:spPr>
        <p:txBody>
          <a:bodyPr tIns="64008"/>
          <a:lstStyle>
            <a:lvl1pPr>
              <a:defRPr sz="35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2760126"/>
      </p:ext>
    </p:extLst>
  </p:cSld>
  <p:clrMapOvr>
    <a:masterClrMapping/>
  </p:clrMapOvr>
  <p:transition>
    <p:fade/>
  </p:transition>
  <p:extLst>
    <p:ext uri="{DCECCB84-F9BA-43D5-87BE-67443E8EF086}">
      <p15:sldGuideLst xmlns:p15="http://schemas.microsoft.com/office/powerpoint/2012/main">
        <p15:guide id="6" pos="640" userDrawn="1">
          <p15:clr>
            <a:srgbClr val="A4A3A4"/>
          </p15:clr>
        </p15:guide>
        <p15:guide id="7" pos="790" userDrawn="1">
          <p15:clr>
            <a:srgbClr val="A4A3A4"/>
          </p15:clr>
        </p15:guide>
        <p15:guide id="8" pos="1127" userDrawn="1">
          <p15:clr>
            <a:srgbClr val="A4A3A4"/>
          </p15:clr>
        </p15:guide>
        <p15:guide id="9" pos="1278" userDrawn="1">
          <p15:clr>
            <a:srgbClr val="A4A3A4"/>
          </p15:clr>
        </p15:guide>
        <p15:guide id="10" pos="1615" userDrawn="1">
          <p15:clr>
            <a:srgbClr val="A4A3A4"/>
          </p15:clr>
        </p15:guide>
        <p15:guide id="11" pos="1765" userDrawn="1">
          <p15:clr>
            <a:srgbClr val="A4A3A4"/>
          </p15:clr>
        </p15:guide>
        <p15:guide id="12" pos="2103" userDrawn="1">
          <p15:clr>
            <a:srgbClr val="A4A3A4"/>
          </p15:clr>
        </p15:guide>
        <p15:guide id="13" pos="2253" userDrawn="1">
          <p15:clr>
            <a:srgbClr val="A4A3A4"/>
          </p15:clr>
        </p15:guide>
        <p15:guide id="14" pos="2590" userDrawn="1">
          <p15:clr>
            <a:srgbClr val="A4A3A4"/>
          </p15:clr>
        </p15:guide>
        <p15:guide id="15" pos="2741" userDrawn="1">
          <p15:clr>
            <a:srgbClr val="A4A3A4"/>
          </p15:clr>
        </p15:guide>
        <p15:guide id="16" pos="3078" userDrawn="1">
          <p15:clr>
            <a:srgbClr val="A4A3A4"/>
          </p15:clr>
        </p15:guide>
        <p15:guide id="17" pos="3228" userDrawn="1">
          <p15:clr>
            <a:srgbClr val="A4A3A4"/>
          </p15:clr>
        </p15:guide>
        <p15:guide id="18" pos="3566" userDrawn="1">
          <p15:clr>
            <a:srgbClr val="A4A3A4"/>
          </p15:clr>
        </p15:guide>
        <p15:guide id="19" pos="3716" userDrawn="1">
          <p15:clr>
            <a:srgbClr val="A4A3A4"/>
          </p15:clr>
        </p15:guide>
        <p15:guide id="20" pos="4054" userDrawn="1">
          <p15:clr>
            <a:srgbClr val="A4A3A4"/>
          </p15:clr>
        </p15:guide>
        <p15:guide id="21" pos="4204" userDrawn="1">
          <p15:clr>
            <a:srgbClr val="A4A3A4"/>
          </p15:clr>
        </p15:guide>
        <p15:guide id="22" pos="4540" userDrawn="1">
          <p15:clr>
            <a:srgbClr val="A4A3A4"/>
          </p15:clr>
        </p15:guide>
        <p15:guide id="23" pos="4691" userDrawn="1">
          <p15:clr>
            <a:srgbClr val="A4A3A4"/>
          </p15:clr>
        </p15:guide>
        <p15:guide id="24" pos="5027" userDrawn="1">
          <p15:clr>
            <a:srgbClr val="A4A3A4"/>
          </p15:clr>
        </p15:guide>
        <p15:guide id="25" pos="5179" userDrawn="1">
          <p15:clr>
            <a:srgbClr val="A4A3A4"/>
          </p15:clr>
        </p15:guide>
        <p15:guide id="26" pos="5515" userDrawn="1">
          <p15:clr>
            <a:srgbClr val="A4A3A4"/>
          </p15:clr>
        </p15:guide>
        <p15:guide id="27" pos="5665" userDrawn="1">
          <p15:clr>
            <a:srgbClr val="A4A3A4"/>
          </p15:clr>
        </p15:guide>
        <p15:guide id="28" orient="horz" pos="163" userDrawn="1">
          <p15:clr>
            <a:srgbClr val="5ACBF0"/>
          </p15:clr>
        </p15:guide>
        <p15:guide id="29" orient="horz" pos="229" userDrawn="1">
          <p15:clr>
            <a:srgbClr val="5ACBF0"/>
          </p15:clr>
        </p15:guide>
        <p15:guide id="30" orient="horz" pos="52" userDrawn="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82866" y="-543648"/>
            <a:ext cx="341332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79531" y="638361"/>
            <a:ext cx="3416657" cy="676852"/>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378325" y="0"/>
            <a:ext cx="5629275" cy="12382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5512530"/>
      </p:ext>
    </p:extLst>
  </p:cSld>
  <p:clrMapOvr>
    <a:masterClrMapping/>
  </p:clrMapOvr>
  <p:transition>
    <p:fade/>
  </p:transition>
  <p:extLst>
    <p:ext uri="{DCECCB84-F9BA-43D5-87BE-67443E8EF086}">
      <p15:sldGuideLst xmlns:p15="http://schemas.microsoft.com/office/powerpoint/2012/main">
        <p15:guide id="2" pos="2759" userDrawn="1">
          <p15:clr>
            <a:srgbClr val="FBAE40"/>
          </p15:clr>
        </p15:guide>
        <p15:guide id="6" orient="horz" pos="163" userDrawn="1">
          <p15:clr>
            <a:srgbClr val="5ACBF0"/>
          </p15:clr>
        </p15:guide>
        <p15:guide id="7" orient="horz" pos="355" userDrawn="1">
          <p15:clr>
            <a:srgbClr val="5ACBF0"/>
          </p15:clr>
        </p15:guide>
        <p15:guide id="8" orient="horz" pos="402" userDrawn="1">
          <p15:clr>
            <a:srgbClr val="5ACBF0"/>
          </p15:clr>
        </p15:guide>
        <p15:guide id="10" pos="3062" userDrawn="1">
          <p15:clr>
            <a:srgbClr val="C35EA4"/>
          </p15:clr>
        </p15:guide>
        <p15:guide id="11" pos="2457" userDrawn="1">
          <p15:clr>
            <a:srgbClr val="5ACBF0"/>
          </p15:clr>
        </p15:guide>
        <p15:guide id="12" pos="2909" userDrawn="1">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82866" y="64969"/>
            <a:ext cx="3414626" cy="110773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4378325" y="0"/>
            <a:ext cx="5629275" cy="12382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846488"/>
      </p:ext>
    </p:extLst>
  </p:cSld>
  <p:clrMapOvr>
    <a:masterClrMapping/>
  </p:clrMapOvr>
  <p:transition>
    <p:fade/>
  </p:transition>
  <p:extLst>
    <p:ext uri="{DCECCB84-F9BA-43D5-87BE-67443E8EF086}">
      <p15:sldGuideLst xmlns:p15="http://schemas.microsoft.com/office/powerpoint/2012/main">
        <p15:guide id="2" pos="2759" userDrawn="1">
          <p15:clr>
            <a:srgbClr val="FBAE40"/>
          </p15:clr>
        </p15:guide>
        <p15:guide id="5" orient="horz" pos="390" userDrawn="1">
          <p15:clr>
            <a:srgbClr val="FBAE40"/>
          </p15:clr>
        </p15:guide>
        <p15:guide id="6" pos="2456" userDrawn="1">
          <p15:clr>
            <a:srgbClr val="5ACBF0"/>
          </p15:clr>
        </p15:guide>
        <p15:guide id="7" pos="3061" userDrawn="1">
          <p15:clr>
            <a:srgbClr val="C35EA4"/>
          </p15:clr>
        </p15:guide>
        <p15:guide id="8" pos="2910" userDrawn="1">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82866" y="541039"/>
            <a:ext cx="3417232" cy="861518"/>
          </a:xfrm>
        </p:spPr>
        <p:txBody>
          <a:bodyPr anchor="t"/>
          <a:lstStyle>
            <a:lvl1pPr>
              <a:defRPr sz="279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4378325" y="0"/>
            <a:ext cx="5629275" cy="12382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8679785"/>
      </p:ext>
    </p:extLst>
  </p:cSld>
  <p:clrMapOvr>
    <a:masterClrMapping/>
  </p:clrMapOvr>
  <p:transition>
    <p:fade/>
  </p:transition>
  <p:extLst>
    <p:ext uri="{DCECCB84-F9BA-43D5-87BE-67443E8EF086}">
      <p15:sldGuideLst xmlns:p15="http://schemas.microsoft.com/office/powerpoint/2012/main">
        <p15:guide id="2" pos="2759" userDrawn="1">
          <p15:clr>
            <a:srgbClr val="FBAE40"/>
          </p15:clr>
        </p15:guide>
        <p15:guide id="3" orient="horz" pos="339" userDrawn="1">
          <p15:clr>
            <a:srgbClr val="5ACBF0"/>
          </p15:clr>
        </p15:guide>
        <p15:guide id="4" pos="3063" userDrawn="1">
          <p15:clr>
            <a:srgbClr val="C35EA4"/>
          </p15:clr>
        </p15:guide>
        <p15:guide id="5" pos="2457" userDrawn="1">
          <p15:clr>
            <a:srgbClr val="5ACBF0"/>
          </p15:clr>
        </p15:guide>
        <p15:guide id="6" pos="2912"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theme" Target="../theme/theme2.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image" Target="../media/image3.sv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image" Target="../media/image2.png"/><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image" Target="../media/image2.png"/><Relationship Id="rId21" Type="http://schemas.openxmlformats.org/officeDocument/2006/relationships/slideLayout" Target="../slideLayouts/slideLayout77.xml"/><Relationship Id="rId34" Type="http://schemas.openxmlformats.org/officeDocument/2006/relationships/slideLayout" Target="../slideLayouts/slideLayout90.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theme" Target="../theme/theme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image" Target="../media/image3.svg"/><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8" Type="http://schemas.openxmlformats.org/officeDocument/2006/relationships/slideLayout" Target="../slideLayouts/slideLayout64.xml"/><Relationship Id="rId3"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image" Target="../media/image34.emf"/><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102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8023" y="65925"/>
            <a:ext cx="8631555" cy="23933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8023" y="329627"/>
            <a:ext cx="8631555" cy="78565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88023" y="1147675"/>
            <a:ext cx="2251710" cy="65925"/>
          </a:xfrm>
          <a:prstGeom prst="rect">
            <a:avLst/>
          </a:prstGeom>
        </p:spPr>
        <p:txBody>
          <a:bodyPr vert="horz" lIns="91440" tIns="45720" rIns="91440" bIns="45720" rtlCol="0" anchor="ctr"/>
          <a:lstStyle>
            <a:lvl1pPr algn="l">
              <a:defRPr sz="1100">
                <a:solidFill>
                  <a:schemeClr val="tx1">
                    <a:tint val="82000"/>
                  </a:schemeClr>
                </a:solidFill>
                <a:latin typeface="Montserrat" pitchFamily="2" charset="77"/>
              </a:defRPr>
            </a:lvl1pPr>
          </a:lstStyle>
          <a:p>
            <a:fld id="{C764DE79-268F-4C1A-8933-263129D2AF90}" type="datetimeFigureOut">
              <a:rPr lang="en-US" smtClean="0"/>
              <a:pPr/>
              <a:t>10/19/25</a:t>
            </a:fld>
            <a:endParaRPr lang="en-US"/>
          </a:p>
        </p:txBody>
      </p:sp>
      <p:sp>
        <p:nvSpPr>
          <p:cNvPr id="5" name="Footer Placeholder 4"/>
          <p:cNvSpPr>
            <a:spLocks noGrp="1"/>
          </p:cNvSpPr>
          <p:nvPr>
            <p:ph type="ftr" sz="quarter" idx="3"/>
          </p:nvPr>
        </p:nvSpPr>
        <p:spPr>
          <a:xfrm>
            <a:off x="3315018" y="1147675"/>
            <a:ext cx="3377565" cy="65925"/>
          </a:xfrm>
          <a:prstGeom prst="rect">
            <a:avLst/>
          </a:prstGeom>
        </p:spPr>
        <p:txBody>
          <a:bodyPr vert="horz" lIns="91440" tIns="45720" rIns="91440" bIns="45720" rtlCol="0" anchor="ctr"/>
          <a:lstStyle>
            <a:lvl1pPr algn="ctr">
              <a:defRPr sz="1100">
                <a:solidFill>
                  <a:schemeClr val="tx1">
                    <a:tint val="82000"/>
                  </a:schemeClr>
                </a:solidFill>
                <a:latin typeface="Montserrat" pitchFamily="2" charset="77"/>
              </a:defRPr>
            </a:lvl1pPr>
          </a:lstStyle>
          <a:p>
            <a:endParaRPr lang="en-US"/>
          </a:p>
        </p:txBody>
      </p:sp>
      <p:sp>
        <p:nvSpPr>
          <p:cNvPr id="6" name="Slide Number Placeholder 5"/>
          <p:cNvSpPr>
            <a:spLocks noGrp="1"/>
          </p:cNvSpPr>
          <p:nvPr>
            <p:ph type="sldNum" sz="quarter" idx="4"/>
          </p:nvPr>
        </p:nvSpPr>
        <p:spPr>
          <a:xfrm>
            <a:off x="7067867" y="1147675"/>
            <a:ext cx="2251710" cy="65925"/>
          </a:xfrm>
          <a:prstGeom prst="rect">
            <a:avLst/>
          </a:prstGeom>
        </p:spPr>
        <p:txBody>
          <a:bodyPr vert="horz" lIns="91440" tIns="45720" rIns="91440" bIns="45720" rtlCol="0" anchor="ctr"/>
          <a:lstStyle>
            <a:lvl1pPr algn="r">
              <a:defRPr sz="1100">
                <a:solidFill>
                  <a:schemeClr val="tx1">
                    <a:tint val="82000"/>
                  </a:schemeClr>
                </a:solidFill>
                <a:latin typeface="Montserrat" pitchFamily="2" charset="77"/>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413508648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18" r:id="rId14"/>
    <p:sldLayoutId id="2147483907" r:id="rId15"/>
  </p:sldLayoutIdLst>
  <p:txStyles>
    <p:titleStyle>
      <a:lvl1pPr algn="l" defTabSz="914126" rtl="0" eaLnBrk="1" latinLnBrk="0" hangingPunct="1">
        <a:lnSpc>
          <a:spcPct val="90000"/>
        </a:lnSpc>
        <a:spcBef>
          <a:spcPct val="0"/>
        </a:spcBef>
        <a:buNone/>
        <a:defRPr sz="4000" kern="1200">
          <a:solidFill>
            <a:schemeClr val="tx1"/>
          </a:solidFill>
          <a:latin typeface="Montserrat" pitchFamily="2" charset="77"/>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400" kern="1200">
          <a:solidFill>
            <a:schemeClr val="tx1"/>
          </a:solidFill>
          <a:latin typeface="Montserrat" pitchFamily="2" charset="77"/>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ontserrat" pitchFamily="2" charset="77"/>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ontserra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E70860-B881-5122-E137-8711CB0D6B02}"/>
              </a:ext>
            </a:extLst>
          </p:cNvPr>
          <p:cNvSpPr>
            <a:spLocks noGrp="1"/>
          </p:cNvSpPr>
          <p:nvPr>
            <p:ph type="title"/>
          </p:nvPr>
        </p:nvSpPr>
        <p:spPr>
          <a:xfrm>
            <a:off x="312738" y="42995"/>
            <a:ext cx="8631555" cy="2393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06F1A1-1586-42EF-9CA2-16F10CD83DF7}"/>
              </a:ext>
            </a:extLst>
          </p:cNvPr>
          <p:cNvSpPr>
            <a:spLocks noGrp="1"/>
          </p:cNvSpPr>
          <p:nvPr>
            <p:ph type="body" idx="1"/>
          </p:nvPr>
        </p:nvSpPr>
        <p:spPr>
          <a:xfrm>
            <a:off x="312738" y="306696"/>
            <a:ext cx="8631555" cy="7856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53CED-08D6-692F-198E-233A1D7E915D}"/>
              </a:ext>
            </a:extLst>
          </p:cNvPr>
          <p:cNvSpPr>
            <a:spLocks noGrp="1"/>
          </p:cNvSpPr>
          <p:nvPr>
            <p:ph type="dt" sz="half" idx="2"/>
          </p:nvPr>
        </p:nvSpPr>
        <p:spPr>
          <a:xfrm>
            <a:off x="312738" y="1124744"/>
            <a:ext cx="2251710" cy="659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110BB91-0DF2-F86D-A282-C050CAF65527}"/>
              </a:ext>
            </a:extLst>
          </p:cNvPr>
          <p:cNvSpPr>
            <a:spLocks noGrp="1"/>
          </p:cNvSpPr>
          <p:nvPr>
            <p:ph type="ftr" sz="quarter" idx="3"/>
          </p:nvPr>
        </p:nvSpPr>
        <p:spPr>
          <a:xfrm>
            <a:off x="2939733" y="1124744"/>
            <a:ext cx="3377565" cy="659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Journey to Copilot</a:t>
            </a:r>
          </a:p>
        </p:txBody>
      </p:sp>
      <p:sp>
        <p:nvSpPr>
          <p:cNvPr id="6" name="Slide Number Placeholder 5">
            <a:extLst>
              <a:ext uri="{FF2B5EF4-FFF2-40B4-BE49-F238E27FC236}">
                <a16:creationId xmlns:a16="http://schemas.microsoft.com/office/drawing/2014/main" id="{78227534-F4D4-095D-03EE-12A9688346D0}"/>
              </a:ext>
            </a:extLst>
          </p:cNvPr>
          <p:cNvSpPr>
            <a:spLocks noGrp="1"/>
          </p:cNvSpPr>
          <p:nvPr>
            <p:ph type="sldNum" sz="quarter" idx="4"/>
          </p:nvPr>
        </p:nvSpPr>
        <p:spPr>
          <a:xfrm>
            <a:off x="6692583" y="1124744"/>
            <a:ext cx="2251710" cy="659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CA0B0-04EF-433A-8113-67BC344D39D3}" type="slidenum">
              <a:rPr lang="en-US" smtClean="0"/>
              <a:t>‹#›</a:t>
            </a:fld>
            <a:endParaRPr lang="en-US"/>
          </a:p>
        </p:txBody>
      </p:sp>
      <p:pic>
        <p:nvPicPr>
          <p:cNvPr id="7" name="Graphic 6">
            <a:extLst>
              <a:ext uri="{FF2B5EF4-FFF2-40B4-BE49-F238E27FC236}">
                <a16:creationId xmlns:a16="http://schemas.microsoft.com/office/drawing/2014/main" id="{3BAC4348-B8BB-E69B-E197-7B5B8B4EF1F3}"/>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rot="5400000">
            <a:off x="10020294" y="44327"/>
            <a:ext cx="976698" cy="888044"/>
          </a:xfrm>
          <a:prstGeom prst="rect">
            <a:avLst/>
          </a:prstGeom>
        </p:spPr>
      </p:pic>
    </p:spTree>
    <p:extLst>
      <p:ext uri="{BB962C8B-B14F-4D97-AF65-F5344CB8AC3E}">
        <p14:creationId xmlns:p14="http://schemas.microsoft.com/office/powerpoint/2010/main" val="317636104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Lst>
  <p:hf sldNum="0" hd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53" userDrawn="1">
          <p15:clr>
            <a:srgbClr val="F26B43"/>
          </p15:clr>
        </p15:guide>
        <p15:guide id="2" pos="256" userDrawn="1">
          <p15:clr>
            <a:srgbClr val="F26B43"/>
          </p15:clr>
        </p15:guide>
        <p15:guide id="3" pos="6049" userDrawn="1">
          <p15:clr>
            <a:srgbClr val="F26B43"/>
          </p15:clr>
        </p15:guide>
        <p15:guide id="4" orient="horz" pos="390" userDrawn="1">
          <p15:clr>
            <a:srgbClr val="F26B43"/>
          </p15:clr>
        </p15:guide>
        <p15:guide id="5" orient="horz" pos="78" userDrawn="1">
          <p15:clr>
            <a:srgbClr val="F26B43"/>
          </p15:clr>
        </p15:guide>
        <p15:guide id="6" orient="horz" pos="715" userDrawn="1">
          <p15:clr>
            <a:srgbClr val="F26B43"/>
          </p15:clr>
        </p15:guide>
        <p15:guide id="7" orient="horz" pos="199" userDrawn="1">
          <p15:clr>
            <a:srgbClr val="F26B43"/>
          </p15:clr>
        </p15:guide>
        <p15:guide id="8" orient="horz" pos="1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E70860-B881-5122-E137-8711CB0D6B02}"/>
              </a:ext>
            </a:extLst>
          </p:cNvPr>
          <p:cNvSpPr>
            <a:spLocks noGrp="1"/>
          </p:cNvSpPr>
          <p:nvPr>
            <p:ph type="title"/>
          </p:nvPr>
        </p:nvSpPr>
        <p:spPr>
          <a:xfrm>
            <a:off x="312738" y="42995"/>
            <a:ext cx="8631555" cy="2393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06F1A1-1586-42EF-9CA2-16F10CD83DF7}"/>
              </a:ext>
            </a:extLst>
          </p:cNvPr>
          <p:cNvSpPr>
            <a:spLocks noGrp="1"/>
          </p:cNvSpPr>
          <p:nvPr>
            <p:ph type="body" idx="1"/>
          </p:nvPr>
        </p:nvSpPr>
        <p:spPr>
          <a:xfrm>
            <a:off x="312738" y="306696"/>
            <a:ext cx="8631555" cy="7856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53CED-08D6-692F-198E-233A1D7E915D}"/>
              </a:ext>
            </a:extLst>
          </p:cNvPr>
          <p:cNvSpPr>
            <a:spLocks noGrp="1"/>
          </p:cNvSpPr>
          <p:nvPr>
            <p:ph type="dt" sz="half" idx="2"/>
          </p:nvPr>
        </p:nvSpPr>
        <p:spPr>
          <a:xfrm>
            <a:off x="312738" y="1124744"/>
            <a:ext cx="2251710" cy="65925"/>
          </a:xfrm>
          <a:prstGeom prst="rect">
            <a:avLst/>
          </a:prstGeom>
        </p:spPr>
        <p:txBody>
          <a:bodyPr vert="horz" lIns="91440" tIns="45720" rIns="91440" bIns="45720" rtlCol="0" anchor="ctr"/>
          <a:lstStyle>
            <a:lvl1pPr algn="l">
              <a:defRPr sz="1200">
                <a:solidFill>
                  <a:schemeClr val="tx1">
                    <a:tint val="75000"/>
                  </a:schemeClr>
                </a:solidFill>
              </a:defRPr>
            </a:lvl1pPr>
          </a:lstStyle>
          <a:p>
            <a:fld id="{DC2E2A91-B98C-49DE-8553-119ECA58152C}" type="datetimeFigureOut">
              <a:rPr lang="en-US" smtClean="0"/>
              <a:t>10/19/25</a:t>
            </a:fld>
            <a:endParaRPr lang="en-US"/>
          </a:p>
        </p:txBody>
      </p:sp>
      <p:sp>
        <p:nvSpPr>
          <p:cNvPr id="5" name="Footer Placeholder 4">
            <a:extLst>
              <a:ext uri="{FF2B5EF4-FFF2-40B4-BE49-F238E27FC236}">
                <a16:creationId xmlns:a16="http://schemas.microsoft.com/office/drawing/2014/main" id="{1110BB91-0DF2-F86D-A282-C050CAF65527}"/>
              </a:ext>
            </a:extLst>
          </p:cNvPr>
          <p:cNvSpPr>
            <a:spLocks noGrp="1"/>
          </p:cNvSpPr>
          <p:nvPr>
            <p:ph type="ftr" sz="quarter" idx="3"/>
          </p:nvPr>
        </p:nvSpPr>
        <p:spPr>
          <a:xfrm>
            <a:off x="2939733" y="1124744"/>
            <a:ext cx="3377565" cy="659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227534-F4D4-095D-03EE-12A9688346D0}"/>
              </a:ext>
            </a:extLst>
          </p:cNvPr>
          <p:cNvSpPr>
            <a:spLocks noGrp="1"/>
          </p:cNvSpPr>
          <p:nvPr>
            <p:ph type="sldNum" sz="quarter" idx="4"/>
          </p:nvPr>
        </p:nvSpPr>
        <p:spPr>
          <a:xfrm>
            <a:off x="6692583" y="1124744"/>
            <a:ext cx="2251710" cy="659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CA0B0-04EF-433A-8113-67BC344D39D3}" type="slidenum">
              <a:rPr lang="en-US" smtClean="0"/>
              <a:t>‹#›</a:t>
            </a:fld>
            <a:endParaRPr lang="en-US"/>
          </a:p>
        </p:txBody>
      </p:sp>
      <p:pic>
        <p:nvPicPr>
          <p:cNvPr id="7" name="Graphic 6">
            <a:extLst>
              <a:ext uri="{FF2B5EF4-FFF2-40B4-BE49-F238E27FC236}">
                <a16:creationId xmlns:a16="http://schemas.microsoft.com/office/drawing/2014/main" id="{3BAC4348-B8BB-E69B-E197-7B5B8B4EF1F3}"/>
              </a:ext>
            </a:extLst>
          </p:cNvPr>
          <p:cNvPicPr>
            <a:picLocks noChangeAspect="1"/>
          </p:cNvPicPr>
          <p:nvPr userDrawn="1"/>
        </p:nvPicPr>
        <p:blipFill>
          <a:blip r:embed="rId39">
            <a:extLst>
              <a:ext uri="{96DAC541-7B7A-43D3-8B79-37D633B846F1}">
                <asvg:svgBlip xmlns:asvg="http://schemas.microsoft.com/office/drawing/2016/SVG/main" r:embed="rId40"/>
              </a:ext>
            </a:extLst>
          </a:blip>
          <a:srcRect/>
          <a:stretch/>
        </p:blipFill>
        <p:spPr>
          <a:xfrm rot="5400000">
            <a:off x="10020294" y="44327"/>
            <a:ext cx="976698" cy="888044"/>
          </a:xfrm>
          <a:prstGeom prst="rect">
            <a:avLst/>
          </a:prstGeom>
        </p:spPr>
      </p:pic>
    </p:spTree>
    <p:extLst>
      <p:ext uri="{BB962C8B-B14F-4D97-AF65-F5344CB8AC3E}">
        <p14:creationId xmlns:p14="http://schemas.microsoft.com/office/powerpoint/2010/main" val="215942690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53" userDrawn="1">
          <p15:clr>
            <a:srgbClr val="F26B43"/>
          </p15:clr>
        </p15:guide>
        <p15:guide id="2" pos="256" userDrawn="1">
          <p15:clr>
            <a:srgbClr val="F26B43"/>
          </p15:clr>
        </p15:guide>
        <p15:guide id="3" pos="6049" userDrawn="1">
          <p15:clr>
            <a:srgbClr val="F26B43"/>
          </p15:clr>
        </p15:guide>
        <p15:guide id="4" orient="horz" pos="390" userDrawn="1">
          <p15:clr>
            <a:srgbClr val="F26B43"/>
          </p15:clr>
        </p15:guide>
        <p15:guide id="5" orient="horz" pos="78" userDrawn="1">
          <p15:clr>
            <a:srgbClr val="F26B43"/>
          </p15:clr>
        </p15:guide>
        <p15:guide id="6" orient="horz" pos="715" userDrawn="1">
          <p15:clr>
            <a:srgbClr val="F26B43"/>
          </p15:clr>
        </p15:guide>
        <p15:guide id="7" orient="horz" pos="199" userDrawn="1">
          <p15:clr>
            <a:srgbClr val="F26B43"/>
          </p15:clr>
        </p15:guide>
        <p15:guide id="8" orient="horz" pos="1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66811" y="87848"/>
            <a:ext cx="9044369" cy="55387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9531" y="259188"/>
            <a:ext cx="9044369" cy="14155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0007600" cy="123825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80365" cy="1056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40183" cy="528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l="762"/>
          <a:stretch/>
        </p:blipFill>
        <p:spPr>
          <a:xfrm rot="5400000">
            <a:off x="9964289" y="138751"/>
            <a:ext cx="1238250" cy="960748"/>
          </a:xfrm>
          <a:prstGeom prst="rect">
            <a:avLst/>
          </a:prstGeom>
        </p:spPr>
      </p:pic>
    </p:spTree>
    <p:extLst>
      <p:ext uri="{BB962C8B-B14F-4D97-AF65-F5344CB8AC3E}">
        <p14:creationId xmlns:p14="http://schemas.microsoft.com/office/powerpoint/2010/main" val="1027647504"/>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Lst>
  <p:transition>
    <p:fade/>
  </p:transition>
  <p:hf sldNum="0" hd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02" userDrawn="1">
          <p15:clr>
            <a:srgbClr val="C35EA4"/>
          </p15:clr>
        </p15:guide>
        <p15:guide id="17" pos="6004" userDrawn="1">
          <p15:clr>
            <a:srgbClr val="C35EA4"/>
          </p15:clr>
        </p15:guide>
        <p15:guide id="25" orient="horz" pos="67" userDrawn="1">
          <p15:clr>
            <a:srgbClr val="C35EA4"/>
          </p15:clr>
        </p15:guide>
        <p15:guide id="26" orient="horz" pos="713" userDrawn="1">
          <p15:clr>
            <a:srgbClr val="C35EA4"/>
          </p15:clr>
        </p15:guide>
        <p15:guide id="27" orient="horz" pos="33" userDrawn="1">
          <p15:clr>
            <a:srgbClr val="A4A3A4"/>
          </p15:clr>
        </p15:guide>
        <p15:guide id="28" pos="152" userDrawn="1">
          <p15:clr>
            <a:srgbClr val="A4A3A4"/>
          </p15:clr>
        </p15:guide>
        <p15:guide id="29" orient="horz" pos="747" userDrawn="1">
          <p15:clr>
            <a:srgbClr val="A4A3A4"/>
          </p15:clr>
        </p15:guide>
        <p15:guide id="30" pos="615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011023"/>
          </a:fgClr>
          <a:bgClr>
            <a:schemeClr val="bg1"/>
          </a:bgClr>
        </a:pattFill>
        <a:effectLst/>
      </p:bgPr>
    </p:bg>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F2886E84-9639-361F-F4C3-9EB5ADF5ADC8}"/>
              </a:ext>
            </a:extLst>
          </p:cNvPr>
          <p:cNvSpPr>
            <a:spLocks noGrp="1"/>
          </p:cNvSpPr>
          <p:nvPr>
            <p:ph type="ftr" sz="quarter" idx="10"/>
          </p:nvPr>
        </p:nvSpPr>
        <p:spPr/>
        <p:txBody>
          <a:bodyPr/>
          <a:lstStyle/>
          <a:p>
            <a:pPr algn="l" defTabSz="914093">
              <a:defRPr/>
            </a:pPr>
            <a:r>
              <a:rPr lang="en-US" sz="1000" dirty="0">
                <a:solidFill>
                  <a:prstClr val="white">
                    <a:alpha val="0"/>
                  </a:prstClr>
                </a:solidFill>
                <a:latin typeface="Segoe UI"/>
              </a:rPr>
              <a:t>Journey to Copilot</a:t>
            </a:r>
          </a:p>
        </p:txBody>
      </p:sp>
      <p:sp>
        <p:nvSpPr>
          <p:cNvPr id="10" name="Rectangle 9">
            <a:extLst>
              <a:ext uri="{FF2B5EF4-FFF2-40B4-BE49-F238E27FC236}">
                <a16:creationId xmlns:a16="http://schemas.microsoft.com/office/drawing/2014/main" id="{75120094-B4A8-45D5-0A34-9AC605F59C6A}"/>
              </a:ext>
            </a:extLst>
          </p:cNvPr>
          <p:cNvSpPr/>
          <p:nvPr/>
        </p:nvSpPr>
        <p:spPr>
          <a:xfrm>
            <a:off x="0" y="0"/>
            <a:ext cx="10007600" cy="11476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E31EA80-ED03-98E9-775A-2BA57BFC8692}"/>
              </a:ext>
            </a:extLst>
          </p:cNvPr>
          <p:cNvSpPr/>
          <p:nvPr/>
        </p:nvSpPr>
        <p:spPr>
          <a:xfrm>
            <a:off x="4337472" y="90575"/>
            <a:ext cx="1332655" cy="303554"/>
          </a:xfrm>
          <a:prstGeom prst="roundRect">
            <a:avLst>
              <a:gd name="adj" fmla="val 50000"/>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400" dirty="0">
                <a:latin typeface="Montserrat" pitchFamily="2" charset="77"/>
              </a:rPr>
              <a:t>mIOU</a:t>
            </a:r>
            <a:endParaRPr lang="en-DE" sz="1400">
              <a:latin typeface="Montserrat" pitchFamily="2" charset="77"/>
            </a:endParaRPr>
          </a:p>
        </p:txBody>
      </p:sp>
      <p:pic>
        <p:nvPicPr>
          <p:cNvPr id="12" name="Picture 11" descr="A white text on a black background&#10;&#10;Description automatically generated">
            <a:extLst>
              <a:ext uri="{FF2B5EF4-FFF2-40B4-BE49-F238E27FC236}">
                <a16:creationId xmlns:a16="http://schemas.microsoft.com/office/drawing/2014/main" id="{2095A4E0-F600-BBF3-678F-BCBD8C994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080" y="815628"/>
            <a:ext cx="1524000" cy="266700"/>
          </a:xfrm>
          <a:prstGeom prst="rect">
            <a:avLst/>
          </a:prstGeom>
        </p:spPr>
      </p:pic>
    </p:spTree>
    <p:extLst>
      <p:ext uri="{BB962C8B-B14F-4D97-AF65-F5344CB8AC3E}">
        <p14:creationId xmlns:p14="http://schemas.microsoft.com/office/powerpoint/2010/main" val="286513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heme1">
  <a:themeElements>
    <a:clrScheme name="Custom 3">
      <a:dk1>
        <a:srgbClr val="001023"/>
      </a:dk1>
      <a:lt1>
        <a:srgbClr val="FFFFFF"/>
      </a:lt1>
      <a:dk2>
        <a:srgbClr val="000000"/>
      </a:dk2>
      <a:lt2>
        <a:srgbClr val="FFFFFF"/>
      </a:lt2>
      <a:accent1>
        <a:srgbClr val="4083FF"/>
      </a:accent1>
      <a:accent2>
        <a:srgbClr val="244CFF"/>
      </a:accent2>
      <a:accent3>
        <a:srgbClr val="5C07F0"/>
      </a:accent3>
      <a:accent4>
        <a:srgbClr val="242641"/>
      </a:accent4>
      <a:accent5>
        <a:srgbClr val="20AAC7"/>
      </a:accent5>
      <a:accent6>
        <a:srgbClr val="3ACECE"/>
      </a:accent6>
      <a:hlink>
        <a:srgbClr val="1472E6"/>
      </a:hlink>
      <a:folHlink>
        <a:srgbClr val="E27BE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1F3E44A1-CBA3-2D4C-B21C-802E48FDED5C}" vid="{482185C6-26DA-7C41-ABFF-FBB217C6FB1C}"/>
    </a:ext>
  </a:extLst>
</a:theme>
</file>

<file path=ppt/theme/theme2.xml><?xml version="1.0" encoding="utf-8"?>
<a:theme xmlns:a="http://schemas.openxmlformats.org/drawingml/2006/main" name="M365 Copilot Theme">
  <a:themeElements>
    <a:clrScheme name="Custom 6">
      <a:dk1>
        <a:srgbClr val="000000"/>
      </a:dk1>
      <a:lt1>
        <a:srgbClr val="FFFFFF"/>
      </a:lt1>
      <a:dk2>
        <a:srgbClr val="091F2C"/>
      </a:dk2>
      <a:lt2>
        <a:srgbClr val="F4F3F5"/>
      </a:lt2>
      <a:accent1>
        <a:srgbClr val="C5B4E3"/>
      </a:accent1>
      <a:accent2>
        <a:srgbClr val="8661C5"/>
      </a:accent2>
      <a:accent3>
        <a:srgbClr val="463668"/>
      </a:accent3>
      <a:accent4>
        <a:srgbClr val="0078D4"/>
      </a:accent4>
      <a:accent5>
        <a:srgbClr val="2A446F"/>
      </a:accent5>
      <a:accent6>
        <a:srgbClr val="C03BC4"/>
      </a:accent6>
      <a:hlink>
        <a:srgbClr val="8661C5"/>
      </a:hlink>
      <a:folHlink>
        <a:srgbClr val="FFE399"/>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365 Copilot Theme">
  <a:themeElements>
    <a:clrScheme name="Copilot pallet">
      <a:dk1>
        <a:sysClr val="windowText" lastClr="000000"/>
      </a:dk1>
      <a:lt1>
        <a:sysClr val="window" lastClr="FFFFFF"/>
      </a:lt1>
      <a:dk2>
        <a:srgbClr val="091F2C"/>
      </a:dk2>
      <a:lt2>
        <a:srgbClr val="F4F3F5"/>
      </a:lt2>
      <a:accent1>
        <a:srgbClr val="C5B4E3"/>
      </a:accent1>
      <a:accent2>
        <a:srgbClr val="8661C5"/>
      </a:accent2>
      <a:accent3>
        <a:srgbClr val="463668"/>
      </a:accent3>
      <a:accent4>
        <a:srgbClr val="0078D4"/>
      </a:accent4>
      <a:accent5>
        <a:srgbClr val="2A446F"/>
      </a:accent5>
      <a:accent6>
        <a:srgbClr val="C03BC4"/>
      </a:accent6>
      <a:hlink>
        <a:srgbClr val="FFA38B"/>
      </a:hlink>
      <a:folHlink>
        <a:srgbClr val="FFE399"/>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Microsoft 365 Template">
  <a:themeElements>
    <a:clrScheme name="Custom 33">
      <a:dk1>
        <a:srgbClr val="000000"/>
      </a:dk1>
      <a:lt1>
        <a:srgbClr val="FFFFFF"/>
      </a:lt1>
      <a:dk2>
        <a:srgbClr val="243A5E"/>
      </a:dk2>
      <a:lt2>
        <a:srgbClr val="E6E6E6"/>
      </a:lt2>
      <a:accent1>
        <a:srgbClr val="0078D4"/>
      </a:accent1>
      <a:accent2>
        <a:srgbClr val="243A5E"/>
      </a:accent2>
      <a:accent3>
        <a:srgbClr val="50E6FF"/>
      </a:accent3>
      <a:accent4>
        <a:srgbClr val="274B47"/>
      </a:accent4>
      <a:accent5>
        <a:srgbClr val="3B2E58"/>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outerShdw blurRad="214029" dist="43797" dir="2700000" algn="tl" rotWithShape="0">
            <a:prstClr val="black">
              <a:alpha val="14880"/>
            </a:prstClr>
          </a:outerShdw>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291_June2019_CorporateStrategy_Template_2019_Cool_ReadyToUse_Final" id="{724A0421-D3A6-4986-BBF4-21E52F9F9828}" vid="{3B241741-D921-46D0-A42F-E55E8D816862}"/>
    </a:ext>
  </a:extLst>
</a:theme>
</file>

<file path=ppt/theme/theme5.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2b4bad5-fe7e-4d4d-8cf4-0e36ee63bac7">
      <UserInfo>
        <DisplayName>Andy Gayer</DisplayName>
        <AccountId>5184</AccountId>
        <AccountType/>
      </UserInfo>
    </SharedWithUsers>
    <lcf76f155ced4ddcb4097134ff3c332f xmlns="0e05a7be-ead9-415f-87f9-7be20bf72524">
      <Terms xmlns="http://schemas.microsoft.com/office/infopath/2007/PartnerControls"/>
    </lcf76f155ced4ddcb4097134ff3c332f>
    <TaxCatchAll xmlns="e2b4bad5-fe7e-4d4d-8cf4-0e36ee63bac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8CBE80AF59A7440AC7A6B55698FE4E5" ma:contentTypeVersion="17" ma:contentTypeDescription="Create a new document." ma:contentTypeScope="" ma:versionID="953b2ed0a4adba02a99716ce1f42e76d">
  <xsd:schema xmlns:xsd="http://www.w3.org/2001/XMLSchema" xmlns:xs="http://www.w3.org/2001/XMLSchema" xmlns:p="http://schemas.microsoft.com/office/2006/metadata/properties" xmlns:ns2="0e05a7be-ead9-415f-87f9-7be20bf72524" xmlns:ns3="e2b4bad5-fe7e-4d4d-8cf4-0e36ee63bac7" targetNamespace="http://schemas.microsoft.com/office/2006/metadata/properties" ma:root="true" ma:fieldsID="db5bc856aa4d7db5772e323263ff24ad" ns2:_="" ns3:_="">
    <xsd:import namespace="0e05a7be-ead9-415f-87f9-7be20bf72524"/>
    <xsd:import namespace="e2b4bad5-fe7e-4d4d-8cf4-0e36ee63ba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5a7be-ead9-415f-87f9-7be20bf725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9e256dc-a19a-4edc-b265-a4eff64be027"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b4bad5-fe7e-4d4d-8cf4-0e36ee63bac7"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8c6fbb3a-b1a5-433e-bc15-fefce2aecbbd}" ma:internalName="TaxCatchAll" ma:showField="CatchAllData" ma:web="e2b4bad5-fe7e-4d4d-8cf4-0e36ee63bac7">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597A4D-7125-4DFD-BD97-F832D8F50958}">
  <ds:schemaRefs>
    <ds:schemaRef ds:uri="http://schemas.microsoft.com/sharepoint/v3/contenttype/forms"/>
  </ds:schemaRefs>
</ds:datastoreItem>
</file>

<file path=customXml/itemProps2.xml><?xml version="1.0" encoding="utf-8"?>
<ds:datastoreItem xmlns:ds="http://schemas.openxmlformats.org/officeDocument/2006/customXml" ds:itemID="{7A54C2EB-B409-491F-83A7-F2CEB783F9EF}">
  <ds:schemaRefs>
    <ds:schemaRef ds:uri="http://purl.org/dc/terms/"/>
    <ds:schemaRef ds:uri="0e05a7be-ead9-415f-87f9-7be20bf72524"/>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www.w3.org/XML/1998/namespace"/>
    <ds:schemaRef ds:uri="http://schemas.openxmlformats.org/package/2006/metadata/core-properties"/>
    <ds:schemaRef ds:uri="e2b4bad5-fe7e-4d4d-8cf4-0e36ee63bac7"/>
    <ds:schemaRef ds:uri="http://purl.org/dc/dcmitype/"/>
  </ds:schemaRefs>
</ds:datastoreItem>
</file>

<file path=customXml/itemProps3.xml><?xml version="1.0" encoding="utf-8"?>
<ds:datastoreItem xmlns:ds="http://schemas.openxmlformats.org/officeDocument/2006/customXml" ds:itemID="{FFBD234E-F27F-4864-BB9A-02EBE3D3D5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5a7be-ead9-415f-87f9-7be20bf72524"/>
    <ds:schemaRef ds:uri="e2b4bad5-fe7e-4d4d-8cf4-0e36ee63b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Theme1</Template>
  <TotalTime>51672</TotalTime>
  <Words>33</Words>
  <Application>Microsoft Macintosh PowerPoint</Application>
  <PresentationFormat>Custom</PresentationFormat>
  <Paragraphs>5</Paragraphs>
  <Slides>1</Slides>
  <Notes>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vt:i4>
      </vt:variant>
    </vt:vector>
  </HeadingPairs>
  <TitlesOfParts>
    <vt:vector size="15" baseType="lpstr">
      <vt:lpstr>Arial</vt:lpstr>
      <vt:lpstr>Calibri</vt:lpstr>
      <vt:lpstr>Consolas</vt:lpstr>
      <vt:lpstr>Courier New</vt:lpstr>
      <vt:lpstr>Montserrat</vt:lpstr>
      <vt:lpstr>Segoe UI</vt:lpstr>
      <vt:lpstr>Segoe UI Semibold</vt:lpstr>
      <vt:lpstr>Segoe UI Semilight</vt:lpstr>
      <vt:lpstr>Segoe UI Variable Display </vt:lpstr>
      <vt:lpstr>Wingdings</vt:lpstr>
      <vt:lpstr>Theme1</vt:lpstr>
      <vt:lpstr>M365 Copilot Theme</vt:lpstr>
      <vt:lpstr>1_M365 Copilot Theme</vt:lpstr>
      <vt:lpstr>1_Microsoft 365 Template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Presentation</dc:title>
  <dc:subject/>
  <dc:creator>Joel Kino</dc:creator>
  <cp:keywords/>
  <dc:description/>
  <cp:lastModifiedBy>Joel Kino</cp:lastModifiedBy>
  <cp:revision>24</cp:revision>
  <dcterms:created xsi:type="dcterms:W3CDTF">2016-03-24T21:47:09Z</dcterms:created>
  <dcterms:modified xsi:type="dcterms:W3CDTF">2025-10-19T10:25:58Z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0x01010038CBE80AF59A7440AC7A6B55698FE4E5</vt:lpwstr>
  </property>
  <property fmtid="{D5CDD505-2E9C-101B-9397-08002B2CF9AE}" pid="3" name="MediaServiceImageTags">
    <vt:lpwstr/>
  </property>
  <property fmtid="{D5CDD505-2E9C-101B-9397-08002B2CF9AE}" pid="4" name="MSIP_Label_ce5831b6-48fc-49b5-9910-a5ae8d27ed33_Enabled">
    <vt:lpwstr>true</vt:lpwstr>
  </property>
  <property fmtid="{D5CDD505-2E9C-101B-9397-08002B2CF9AE}" pid="5" name="MSIP_Label_ce5831b6-48fc-49b5-9910-a5ae8d27ed33_SetDate">
    <vt:lpwstr>2024-09-09T00:42:35Z</vt:lpwstr>
  </property>
  <property fmtid="{D5CDD505-2E9C-101B-9397-08002B2CF9AE}" pid="6" name="MSIP_Label_ce5831b6-48fc-49b5-9910-a5ae8d27ed33_Method">
    <vt:lpwstr>Privileged</vt:lpwstr>
  </property>
  <property fmtid="{D5CDD505-2E9C-101B-9397-08002B2CF9AE}" pid="7" name="MSIP_Label_ce5831b6-48fc-49b5-9910-a5ae8d27ed33_Name">
    <vt:lpwstr>defa4170-0d19-0005-0004-bc88714345d2</vt:lpwstr>
  </property>
  <property fmtid="{D5CDD505-2E9C-101B-9397-08002B2CF9AE}" pid="8" name="MSIP_Label_ce5831b6-48fc-49b5-9910-a5ae8d27ed33_SiteId">
    <vt:lpwstr>fabf44e2-919e-49bf-a595-dff1c5fccd4b</vt:lpwstr>
  </property>
  <property fmtid="{D5CDD505-2E9C-101B-9397-08002B2CF9AE}" pid="9" name="MSIP_Label_ce5831b6-48fc-49b5-9910-a5ae8d27ed33_ActionId">
    <vt:lpwstr>9c3e576f-876b-412e-93b9-8ee4c012df41</vt:lpwstr>
  </property>
  <property fmtid="{D5CDD505-2E9C-101B-9397-08002B2CF9AE}" pid="10" name="MSIP_Label_ce5831b6-48fc-49b5-9910-a5ae8d27ed33_ContentBits">
    <vt:lpwstr>0</vt:lpwstr>
  </property>
</Properties>
</file>